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2" r:id="rId3"/>
    <p:sldId id="304" r:id="rId4"/>
    <p:sldId id="305" r:id="rId5"/>
    <p:sldId id="306" r:id="rId6"/>
    <p:sldId id="280" r:id="rId7"/>
    <p:sldId id="281" r:id="rId8"/>
    <p:sldId id="282" r:id="rId9"/>
    <p:sldId id="261" r:id="rId10"/>
    <p:sldId id="262" r:id="rId11"/>
    <p:sldId id="283" r:id="rId12"/>
    <p:sldId id="260" r:id="rId13"/>
    <p:sldId id="663" r:id="rId14"/>
    <p:sldId id="664" r:id="rId15"/>
    <p:sldId id="665" r:id="rId16"/>
    <p:sldId id="662" r:id="rId17"/>
    <p:sldId id="284" r:id="rId18"/>
    <p:sldId id="279" r:id="rId19"/>
    <p:sldId id="667" r:id="rId20"/>
    <p:sldId id="668" r:id="rId21"/>
    <p:sldId id="307" r:id="rId22"/>
    <p:sldId id="309" r:id="rId23"/>
    <p:sldId id="310" r:id="rId24"/>
    <p:sldId id="318" r:id="rId25"/>
    <p:sldId id="317" r:id="rId26"/>
    <p:sldId id="316" r:id="rId27"/>
    <p:sldId id="315" r:id="rId28"/>
    <p:sldId id="314" r:id="rId29"/>
    <p:sldId id="312" r:id="rId30"/>
    <p:sldId id="319" r:id="rId31"/>
    <p:sldId id="257" r:id="rId32"/>
    <p:sldId id="670" r:id="rId33"/>
    <p:sldId id="671" r:id="rId34"/>
    <p:sldId id="276" r:id="rId35"/>
    <p:sldId id="26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3EE0C"/>
    <a:srgbClr val="7C9A60"/>
    <a:srgbClr val="8FAADC"/>
    <a:srgbClr val="92D050"/>
    <a:srgbClr val="548235"/>
    <a:srgbClr val="FFC000"/>
    <a:srgbClr val="FF6056"/>
    <a:srgbClr val="C55A11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74" autoAdjust="0"/>
  </p:normalViewPr>
  <p:slideViewPr>
    <p:cSldViewPr snapToGrid="0">
      <p:cViewPr varScale="1">
        <p:scale>
          <a:sx n="91" d="100"/>
          <a:sy n="9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638F-CEE2-46D2-B8E0-12F42D8B5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98D07-1636-413C-B1FB-734C32C4F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EAA55-8944-4D14-8EFE-97D9EF02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0FB0-88F5-4D99-9AE7-4B505908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56342-6DA1-4250-AD59-6EE1D8B8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4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6A08-933B-4400-B2E4-26E3C700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9542F-ED09-49C7-ABFA-8F748788E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54504-C145-49EA-851B-B45A6443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FEDE2-6D13-4C34-88C1-227825CA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A490B-5323-4B57-BDC6-564CACF2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0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4D3AA-930E-4B87-B41B-56B1AAC51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673E9-5590-4029-AC6F-B34CB7ECF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D174-5ACB-4880-8952-883C62ED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F8377-25F6-4355-BBD7-9CC4A1E9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C395-AAD8-485C-B5ED-4BAAEE68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4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A092B7-6F80-486E-9378-9782A0174B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608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DBE3-2214-4D94-BAA7-F8D46CFE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7065-71A8-4B6F-B1B5-243A6058D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A251-4EAF-4FB6-BD33-DFBB3664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96B00-879F-48C3-B055-A11E2E9A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02EBF-0D09-4F8D-A5C9-2D22B122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1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CC75-AFF2-4237-847C-7567A733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E8434-4D10-4A34-B21D-DEF15A3F3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D0AF-B74A-48D1-8C0A-F631E79E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FA510-2C84-497C-BE77-13862938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45AD-A64C-4174-A170-FB5DADFE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0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2569-A650-4DCC-B212-C879E3B0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7EFB-1E03-48BB-9962-A60F6B73E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68A49-0F06-4983-9289-1D504AF96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D88BC-B140-4A9A-A1CF-E550BB0C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E82E7-F39F-4E2A-A7C0-47365288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237AA-6B01-4B5E-8939-EEC56CFF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2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5C60-248B-496F-BF0F-05174531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945A8-D167-4E53-8582-9CEBD77C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95E64-5F14-483C-A9DD-65D9740FE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89D08-F44B-40D5-9B06-B6E3A2BFF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5D1D1-690F-41C8-AE07-C65EFB36B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A41A24-2756-4830-8553-453E3622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D504CD-CD92-4633-B990-3DBFEE21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AB8C9B-B289-42D9-8FBA-D18A97D7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93A8-CE98-492E-A3EC-2C2149AB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3634A-364E-4227-A0B2-6F36E959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D414E-24E0-496B-A1F5-D1D81393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6594A-331D-4E62-A639-47E2328F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A7179-925C-4E04-A054-116D3E49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2D168-4430-403D-8930-22537A11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EEBE3-59DE-47B5-B3ED-96371850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9202-84A1-4A1E-A268-0BC9E1CFD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8CF5-5934-4A9A-A5A6-5BEB2514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79C49-F79A-43A1-A598-74496B853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2C081-6900-4E03-8FD6-2800900D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17BF0-1EA4-473E-8ADF-012EE695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32297-62AE-496E-ADBC-8B35FE37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5A46-FD94-4526-AE1B-DB47C642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337F4-AA18-4B2D-93A1-D1B20F0B1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CFEF7-A138-4EF3-AAAB-49379A293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AF9A5-C429-41A7-B3A4-868CD26F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D3AF0-34C7-4B7B-AE60-F9C62116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4E56B-BE8E-4FA2-89B7-2D5E3873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5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324A39-EF26-4408-B543-2E307560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26019-54E4-4756-B1D3-67472AFD3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01C47-0CAB-4D64-AFB5-9FB3E6EA7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8D7E-21C6-41EF-9E0D-702F4176D54A}" type="datetimeFigureOut">
              <a:rPr lang="en-US" smtClean="0"/>
              <a:t>2022-01-28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CE69E-C20B-40A3-8CB6-705B05385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7DA95-CC7D-442A-B30C-B0DDEF98E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B5EA6-F3C7-48B3-99A1-7BEAECE6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5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DE8E5-6597-4EEB-B328-822F734A2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0389" y="1933550"/>
            <a:ext cx="2248016" cy="2248014"/>
          </a:xfrm>
          <a:prstGeom prst="ellipse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0E6A2A-05D1-4E86-9C17-CE2E495774F3}"/>
              </a:ext>
            </a:extLst>
          </p:cNvPr>
          <p:cNvGrpSpPr/>
          <p:nvPr/>
        </p:nvGrpSpPr>
        <p:grpSpPr>
          <a:xfrm>
            <a:off x="4168474" y="4522907"/>
            <a:ext cx="4045435" cy="1046440"/>
            <a:chOff x="4168474" y="3967050"/>
            <a:chExt cx="4045435" cy="104644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2A5AAB-A3CF-4918-97C8-8B57985F7526}"/>
                </a:ext>
              </a:extLst>
            </p:cNvPr>
            <p:cNvSpPr txBox="1"/>
            <p:nvPr/>
          </p:nvSpPr>
          <p:spPr>
            <a:xfrm>
              <a:off x="4168474" y="3967050"/>
              <a:ext cx="4045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3200" b="1" dirty="0">
                  <a:solidFill>
                    <a:srgbClr val="03A1A4"/>
                  </a:solidFill>
                  <a:latin typeface="Vazir" pitchFamily="2" charset="-78"/>
                  <a:cs typeface="Vazir" pitchFamily="2" charset="-78"/>
                </a:rPr>
                <a:t>محمد حیدرزاده</a:t>
              </a:r>
              <a:endParaRPr lang="en-US" sz="3200" b="1" dirty="0">
                <a:solidFill>
                  <a:srgbClr val="03A1A4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F4BCEC-0127-47F1-895D-949414E51E68}"/>
                </a:ext>
              </a:extLst>
            </p:cNvPr>
            <p:cNvSpPr txBox="1"/>
            <p:nvPr/>
          </p:nvSpPr>
          <p:spPr>
            <a:xfrm>
              <a:off x="4654142" y="4551825"/>
              <a:ext cx="3074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مدیر ویکی‌پدیای فارسی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50F6E5-5115-4014-828F-7E64D5E46F15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870241-DE11-430F-BE16-115524B05169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91D01C-0DFC-4DCB-998B-45413AFD48A4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A44849-6586-4C04-9FCB-C362E9FCECB7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9AA32A-F073-4BE7-BE44-ED06DDB873B4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</a:t>
              </a: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1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4AE021-8F3E-4069-AEDF-45EDC8E11679}"/>
              </a:ext>
            </a:extLst>
          </p:cNvPr>
          <p:cNvGrpSpPr/>
          <p:nvPr/>
        </p:nvGrpSpPr>
        <p:grpSpPr>
          <a:xfrm>
            <a:off x="4329708" y="2160487"/>
            <a:ext cx="1729947" cy="1729946"/>
            <a:chOff x="4329708" y="2160487"/>
            <a:chExt cx="1729947" cy="17299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6474FA-71B8-4781-BF87-77A9600B9BA0}"/>
                </a:ext>
              </a:extLst>
            </p:cNvPr>
            <p:cNvGrpSpPr/>
            <p:nvPr/>
          </p:nvGrpSpPr>
          <p:grpSpPr>
            <a:xfrm rot="18900000">
              <a:off x="4329708" y="2160487"/>
              <a:ext cx="1729947" cy="1729946"/>
              <a:chOff x="2755556" y="803189"/>
              <a:chExt cx="1729947" cy="1729946"/>
            </a:xfrm>
            <a:solidFill>
              <a:srgbClr val="20AE97"/>
            </a:solidFill>
          </p:grpSpPr>
          <p:sp>
            <p:nvSpPr>
              <p:cNvPr id="6" name="Teardrop 5">
                <a:extLst>
                  <a:ext uri="{FF2B5EF4-FFF2-40B4-BE49-F238E27FC236}">
                    <a16:creationId xmlns:a16="http://schemas.microsoft.com/office/drawing/2014/main" id="{3AA9491B-288F-40B9-A726-C85F07E20A70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6C897BB2-BB35-4D62-A777-5BF7A4E295A5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F8822B-79A8-464C-84DF-B442FFFA7C37}"/>
                </a:ext>
              </a:extLst>
            </p:cNvPr>
            <p:cNvSpPr txBox="1"/>
            <p:nvPr/>
          </p:nvSpPr>
          <p:spPr>
            <a:xfrm>
              <a:off x="4388353" y="2302184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EE0F91-1011-4E6F-AA34-13815A8500E7}"/>
              </a:ext>
            </a:extLst>
          </p:cNvPr>
          <p:cNvGrpSpPr/>
          <p:nvPr/>
        </p:nvGrpSpPr>
        <p:grpSpPr>
          <a:xfrm>
            <a:off x="6132345" y="2160487"/>
            <a:ext cx="1729946" cy="1729947"/>
            <a:chOff x="6132345" y="2160487"/>
            <a:chExt cx="1729946" cy="17299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DFA6A5-8C06-4846-8659-C05A1A45BF88}"/>
                </a:ext>
              </a:extLst>
            </p:cNvPr>
            <p:cNvGrpSpPr/>
            <p:nvPr/>
          </p:nvGrpSpPr>
          <p:grpSpPr>
            <a:xfrm rot="13500000">
              <a:off x="6132344" y="2160488"/>
              <a:ext cx="1729947" cy="1729946"/>
              <a:chOff x="2755556" y="803189"/>
              <a:chExt cx="1729947" cy="1729946"/>
            </a:xfrm>
            <a:solidFill>
              <a:srgbClr val="ABC570"/>
            </a:solidFill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B8245AF4-742E-4C02-8F57-73268053B70C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6EA2DFC3-9ACE-422F-99E5-7C00B969D07E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EDFFDD-DD1A-41C5-A23C-C95C66B98DB1}"/>
                </a:ext>
              </a:extLst>
            </p:cNvPr>
            <p:cNvSpPr txBox="1"/>
            <p:nvPr/>
          </p:nvSpPr>
          <p:spPr>
            <a:xfrm>
              <a:off x="6190989" y="2302184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2A7E92-0553-465D-8867-601C3C1C93D9}"/>
              </a:ext>
            </a:extLst>
          </p:cNvPr>
          <p:cNvGrpSpPr/>
          <p:nvPr/>
        </p:nvGrpSpPr>
        <p:grpSpPr>
          <a:xfrm>
            <a:off x="4329710" y="3964571"/>
            <a:ext cx="1729946" cy="1729947"/>
            <a:chOff x="4329710" y="3964571"/>
            <a:chExt cx="1729946" cy="17299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83E6F3-53A4-43C5-A76E-C63CCD7E602A}"/>
                </a:ext>
              </a:extLst>
            </p:cNvPr>
            <p:cNvGrpSpPr/>
            <p:nvPr/>
          </p:nvGrpSpPr>
          <p:grpSpPr>
            <a:xfrm rot="13500000">
              <a:off x="4329709" y="3964572"/>
              <a:ext cx="1729947" cy="1729946"/>
              <a:chOff x="2755556" y="803189"/>
              <a:chExt cx="1729947" cy="1729946"/>
            </a:xfrm>
            <a:solidFill>
              <a:srgbClr val="F7AB31"/>
            </a:solidFill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3119E1F5-820A-4B4F-8E6D-218D51B93176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EDD69CE4-17B5-4616-ADF9-126DF3405672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EA949D-AA61-4896-85EB-0AFB47FC8017}"/>
                </a:ext>
              </a:extLst>
            </p:cNvPr>
            <p:cNvSpPr txBox="1"/>
            <p:nvPr/>
          </p:nvSpPr>
          <p:spPr>
            <a:xfrm>
              <a:off x="4388353" y="4106270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204C17-0224-4311-BF82-FE2058572B86}"/>
              </a:ext>
            </a:extLst>
          </p:cNvPr>
          <p:cNvGrpSpPr/>
          <p:nvPr/>
        </p:nvGrpSpPr>
        <p:grpSpPr>
          <a:xfrm>
            <a:off x="6132345" y="3964573"/>
            <a:ext cx="1729947" cy="1729946"/>
            <a:chOff x="6132345" y="3964573"/>
            <a:chExt cx="1729947" cy="17299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94F1F8-4DE4-468A-8CE8-08C52E4CAAF1}"/>
                </a:ext>
              </a:extLst>
            </p:cNvPr>
            <p:cNvGrpSpPr/>
            <p:nvPr/>
          </p:nvGrpSpPr>
          <p:grpSpPr>
            <a:xfrm rot="8100000">
              <a:off x="6132345" y="3964573"/>
              <a:ext cx="1729947" cy="1729946"/>
              <a:chOff x="2755556" y="803189"/>
              <a:chExt cx="1729947" cy="1729946"/>
            </a:xfrm>
            <a:solidFill>
              <a:srgbClr val="CB4D3C"/>
            </a:solidFill>
          </p:grpSpPr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F3E57D9D-5F08-4C93-BA2F-8C977A5543D3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6952BCB0-B104-425E-9AEC-5CAC67088931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040629-ED81-44D0-9E46-79219BF96D2B}"/>
                </a:ext>
              </a:extLst>
            </p:cNvPr>
            <p:cNvSpPr txBox="1"/>
            <p:nvPr/>
          </p:nvSpPr>
          <p:spPr>
            <a:xfrm>
              <a:off x="6190988" y="4106270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A0CD7D4-0901-43A0-BF3C-D0A12586A7B3}"/>
              </a:ext>
            </a:extLst>
          </p:cNvPr>
          <p:cNvSpPr/>
          <p:nvPr/>
        </p:nvSpPr>
        <p:spPr>
          <a:xfrm>
            <a:off x="534813" y="2684392"/>
            <a:ext cx="696684" cy="696684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EFE1A-7FE2-4A1A-9781-98BA13C7DF49}"/>
              </a:ext>
            </a:extLst>
          </p:cNvPr>
          <p:cNvSpPr txBox="1"/>
          <p:nvPr/>
        </p:nvSpPr>
        <p:spPr>
          <a:xfrm>
            <a:off x="1333098" y="2768013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Free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34DA0AC-BDCE-4631-B20B-6834797AA4DD}"/>
              </a:ext>
            </a:extLst>
          </p:cNvPr>
          <p:cNvSpPr/>
          <p:nvPr/>
        </p:nvSpPr>
        <p:spPr>
          <a:xfrm>
            <a:off x="534813" y="4469649"/>
            <a:ext cx="696684" cy="696684"/>
          </a:xfrm>
          <a:prstGeom prst="ellipse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7AC8B-D59B-4F27-9945-EAADAB0A223B}"/>
              </a:ext>
            </a:extLst>
          </p:cNvPr>
          <p:cNvSpPr txBox="1"/>
          <p:nvPr/>
        </p:nvSpPr>
        <p:spPr>
          <a:xfrm>
            <a:off x="1333098" y="4617936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Source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240DF5-EC74-4819-BAAF-960B3CC962E1}"/>
              </a:ext>
            </a:extLst>
          </p:cNvPr>
          <p:cNvSpPr/>
          <p:nvPr/>
        </p:nvSpPr>
        <p:spPr>
          <a:xfrm>
            <a:off x="8358012" y="2684392"/>
            <a:ext cx="696684" cy="696684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C26E65-0B68-46FD-A7DC-E270DDF092F4}"/>
              </a:ext>
            </a:extLst>
          </p:cNvPr>
          <p:cNvSpPr txBox="1"/>
          <p:nvPr/>
        </p:nvSpPr>
        <p:spPr>
          <a:xfrm>
            <a:off x="9156297" y="2767628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Open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75731F-36C5-4A30-ABD9-A66426EC0B78}"/>
              </a:ext>
            </a:extLst>
          </p:cNvPr>
          <p:cNvSpPr/>
          <p:nvPr/>
        </p:nvSpPr>
        <p:spPr>
          <a:xfrm>
            <a:off x="8358012" y="4469649"/>
            <a:ext cx="696684" cy="69668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C14271-E411-4B8D-8D19-DAC98741CDBD}"/>
              </a:ext>
            </a:extLst>
          </p:cNvPr>
          <p:cNvSpPr txBox="1"/>
          <p:nvPr/>
        </p:nvSpPr>
        <p:spPr>
          <a:xfrm>
            <a:off x="9156297" y="465641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5D76F-1AF7-43E7-908E-2F336FAF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4" y="2770938"/>
            <a:ext cx="509042" cy="5090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C8347E-5283-4DD9-9BED-140E98B7C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5" y="4624125"/>
            <a:ext cx="410838" cy="4108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CEF6AB0-251C-47E9-8BC9-6448496DA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78" y="2767628"/>
            <a:ext cx="512352" cy="5123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5A15BA-7A8F-441B-970F-5D6F11F44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41" y="4602559"/>
            <a:ext cx="453970" cy="45397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3D7B35F-5A4F-4085-A4E6-B788E41CA75F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C08FA2-9B2C-4396-B7A5-866CD935E759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7B2F590-EFB5-46F2-BCC0-09A604A798CD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97600A-C716-43F5-A1CA-F97EE1DB96BE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7249CE-4FFC-4AE2-87AB-190E3DD82E43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58A507C-53FC-4C97-90F9-D2852421AC40}"/>
              </a:ext>
            </a:extLst>
          </p:cNvPr>
          <p:cNvCxnSpPr/>
          <p:nvPr/>
        </p:nvCxnSpPr>
        <p:spPr>
          <a:xfrm>
            <a:off x="8282875" y="4353699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6D0F2B-32C4-4CF7-9D7B-56AAE967C31C}"/>
              </a:ext>
            </a:extLst>
          </p:cNvPr>
          <p:cNvCxnSpPr/>
          <p:nvPr/>
        </p:nvCxnSpPr>
        <p:spPr>
          <a:xfrm>
            <a:off x="1902353" y="4353699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F046FE3-7E71-4BA9-B930-3B808A31087D}"/>
              </a:ext>
            </a:extLst>
          </p:cNvPr>
          <p:cNvGrpSpPr/>
          <p:nvPr/>
        </p:nvGrpSpPr>
        <p:grpSpPr>
          <a:xfrm>
            <a:off x="1691259" y="4248152"/>
            <a:ext cx="211094" cy="211094"/>
            <a:chOff x="1677812" y="4248152"/>
            <a:chExt cx="211094" cy="2110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0DBC53-0190-4123-A3EF-E13D59DFA353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5CDA7F-5193-4C36-A1BD-04146BB39565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6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00253D-AFF3-441A-9133-2B8476391FCB}"/>
              </a:ext>
            </a:extLst>
          </p:cNvPr>
          <p:cNvCxnSpPr/>
          <p:nvPr/>
        </p:nvCxnSpPr>
        <p:spPr>
          <a:xfrm>
            <a:off x="4050072" y="4353699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E0A6A7D-F927-43DA-9E50-C8DDC6DF8F29}"/>
              </a:ext>
            </a:extLst>
          </p:cNvPr>
          <p:cNvGrpSpPr/>
          <p:nvPr/>
        </p:nvGrpSpPr>
        <p:grpSpPr>
          <a:xfrm>
            <a:off x="3869266" y="4248152"/>
            <a:ext cx="211094" cy="211094"/>
            <a:chOff x="3855819" y="4248152"/>
            <a:chExt cx="211094" cy="21109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91FDE4-5AF6-43A1-AB78-5688B0D1A58E}"/>
                </a:ext>
              </a:extLst>
            </p:cNvPr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721A0D-6DD8-4A0B-91CC-9EC9FD2C2D4B}"/>
                </a:ext>
              </a:extLst>
            </p:cNvPr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6CA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8BBFC-0F16-4822-B8F1-5DAA8869BDAE}"/>
              </a:ext>
            </a:extLst>
          </p:cNvPr>
          <p:cNvCxnSpPr/>
          <p:nvPr/>
        </p:nvCxnSpPr>
        <p:spPr>
          <a:xfrm>
            <a:off x="6167503" y="4353699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200F4F-EE8C-45F0-991D-292FEAAB9E13}"/>
              </a:ext>
            </a:extLst>
          </p:cNvPr>
          <p:cNvGrpSpPr/>
          <p:nvPr/>
        </p:nvGrpSpPr>
        <p:grpSpPr>
          <a:xfrm>
            <a:off x="5986697" y="4248152"/>
            <a:ext cx="211094" cy="211094"/>
            <a:chOff x="5973250" y="4248152"/>
            <a:chExt cx="211094" cy="2110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2B473B-7DAE-4F34-BECE-BD76D510CC07}"/>
                </a:ext>
              </a:extLst>
            </p:cNvPr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22B512-FFB6-45F7-AF18-5C3AA25520F8}"/>
                </a:ext>
              </a:extLst>
            </p:cNvPr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FDBA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BA0204-0106-43B7-86B6-1629EDFA2C23}"/>
              </a:ext>
            </a:extLst>
          </p:cNvPr>
          <p:cNvGrpSpPr/>
          <p:nvPr/>
        </p:nvGrpSpPr>
        <p:grpSpPr>
          <a:xfrm>
            <a:off x="8131704" y="4248152"/>
            <a:ext cx="211094" cy="211094"/>
            <a:chOff x="8118257" y="4248152"/>
            <a:chExt cx="211094" cy="21109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6BDA13-2CAB-4DFE-B28A-500ECC6423B3}"/>
                </a:ext>
              </a:extLst>
            </p:cNvPr>
            <p:cNvSpPr/>
            <p:nvPr/>
          </p:nvSpPr>
          <p:spPr>
            <a:xfrm>
              <a:off x="8118257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436DE6-5E00-43E0-9CBB-29DCF4559DC6}"/>
                </a:ext>
              </a:extLst>
            </p:cNvPr>
            <p:cNvSpPr/>
            <p:nvPr/>
          </p:nvSpPr>
          <p:spPr>
            <a:xfrm>
              <a:off x="8148545" y="4278440"/>
              <a:ext cx="150518" cy="150518"/>
            </a:xfrm>
            <a:prstGeom prst="ellipse">
              <a:avLst/>
            </a:prstGeom>
            <a:solidFill>
              <a:srgbClr val="7C9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0728E4-24FF-4AD5-A55D-7C2E5249F1EA}"/>
              </a:ext>
            </a:extLst>
          </p:cNvPr>
          <p:cNvGrpSpPr/>
          <p:nvPr/>
        </p:nvGrpSpPr>
        <p:grpSpPr>
          <a:xfrm>
            <a:off x="10247076" y="4248152"/>
            <a:ext cx="211094" cy="211094"/>
            <a:chOff x="10233629" y="4248152"/>
            <a:chExt cx="211094" cy="21109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34FFBEC-888C-44E1-9DC8-B2F8E8172F1A}"/>
                </a:ext>
              </a:extLst>
            </p:cNvPr>
            <p:cNvSpPr/>
            <p:nvPr/>
          </p:nvSpPr>
          <p:spPr>
            <a:xfrm>
              <a:off x="10233629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9D3111F-A886-4560-922D-2962C38AD4ED}"/>
                </a:ext>
              </a:extLst>
            </p:cNvPr>
            <p:cNvSpPr/>
            <p:nvPr/>
          </p:nvSpPr>
          <p:spPr>
            <a:xfrm>
              <a:off x="10263917" y="4278440"/>
              <a:ext cx="150518" cy="150518"/>
            </a:xfrm>
            <a:prstGeom prst="ellipse">
              <a:avLst/>
            </a:prstGeom>
            <a:solidFill>
              <a:srgbClr val="FF6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364DED-C2D3-4528-BB86-0F7FFBC1C261}"/>
              </a:ext>
            </a:extLst>
          </p:cNvPr>
          <p:cNvGrpSpPr/>
          <p:nvPr/>
        </p:nvGrpSpPr>
        <p:grpSpPr>
          <a:xfrm>
            <a:off x="646873" y="4872602"/>
            <a:ext cx="2289049" cy="548656"/>
            <a:chOff x="1514240" y="4816886"/>
            <a:chExt cx="2289049" cy="54865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A3294C-76F5-41AD-9E54-76BA0DC0B5EA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نیوپدیا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DB4761-9F38-4949-808A-950C5753BDA0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۱۵ ژانویهٔ ۲۰۰۱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CDF0202-3F89-4F4C-B6D5-51F7AB077A01}"/>
              </a:ext>
            </a:extLst>
          </p:cNvPr>
          <p:cNvSpPr txBox="1"/>
          <p:nvPr/>
        </p:nvSpPr>
        <p:spPr>
          <a:xfrm>
            <a:off x="646873" y="4439601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rgbClr val="FF6056"/>
                </a:solidFill>
                <a:latin typeface="Vazir" pitchFamily="2" charset="-78"/>
                <a:cs typeface="Vazir" pitchFamily="2" charset="-78"/>
              </a:rPr>
              <a:t>۲۰۰۰</a:t>
            </a:r>
            <a:endParaRPr lang="en-US" sz="2800" b="1" dirty="0">
              <a:solidFill>
                <a:srgbClr val="FF6056"/>
              </a:solidFill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245669-2087-468E-90F9-8728C0FEC711}"/>
              </a:ext>
            </a:extLst>
          </p:cNvPr>
          <p:cNvGrpSpPr/>
          <p:nvPr/>
        </p:nvGrpSpPr>
        <p:grpSpPr>
          <a:xfrm>
            <a:off x="2835783" y="4872602"/>
            <a:ext cx="2289049" cy="548656"/>
            <a:chOff x="1514240" y="4816886"/>
            <a:chExt cx="2289049" cy="54865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790618-C146-4246-ABF6-7B63F9A27CAB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ویکی‌پدیای انگلیسی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28ADDA-1DB2-4E22-BFEC-BFD9DD1A604E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۱۵ ژانویهٔ ۲۰۰۱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28BDB30-CCB6-4FBE-AB4D-43CEE71D2BF5}"/>
              </a:ext>
            </a:extLst>
          </p:cNvPr>
          <p:cNvSpPr txBox="1"/>
          <p:nvPr/>
        </p:nvSpPr>
        <p:spPr>
          <a:xfrm>
            <a:off x="2835783" y="4439601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rgbClr val="6CA7CA"/>
                </a:solidFill>
                <a:latin typeface="Vazir" pitchFamily="2" charset="-78"/>
                <a:cs typeface="Vazir" pitchFamily="2" charset="-78"/>
              </a:rPr>
              <a:t>۲۰۰۱</a:t>
            </a:r>
            <a:endParaRPr lang="en-US" sz="2800" b="1" dirty="0">
              <a:solidFill>
                <a:srgbClr val="6CA7CA"/>
              </a:solidFill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15EAFC-A957-4902-80B1-A2BAC9B5542A}"/>
              </a:ext>
            </a:extLst>
          </p:cNvPr>
          <p:cNvGrpSpPr/>
          <p:nvPr/>
        </p:nvGrpSpPr>
        <p:grpSpPr>
          <a:xfrm>
            <a:off x="4964922" y="4872602"/>
            <a:ext cx="2289049" cy="733322"/>
            <a:chOff x="1514240" y="4816886"/>
            <a:chExt cx="2289049" cy="73332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D06E87-1E2E-432E-8C14-BF53B4CDC10D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به زبان‌های دیگر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892441-2FA4-494C-B4CA-C7D86D4E38A8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فرانسوی، آلمانی، کاتالان، سوئدی، و ایتالیایی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FDFD6AB-6D6A-4581-AD68-987227863D37}"/>
              </a:ext>
            </a:extLst>
          </p:cNvPr>
          <p:cNvSpPr txBox="1"/>
          <p:nvPr/>
        </p:nvSpPr>
        <p:spPr>
          <a:xfrm>
            <a:off x="4964922" y="4439601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rgbClr val="FDBA71"/>
                </a:solidFill>
                <a:latin typeface="Vazir" pitchFamily="2" charset="-78"/>
                <a:cs typeface="Vazir" pitchFamily="2" charset="-78"/>
              </a:rPr>
              <a:t>۲۰۰۱</a:t>
            </a:r>
            <a:endParaRPr lang="en-US" sz="2800" b="1" dirty="0">
              <a:solidFill>
                <a:srgbClr val="FDBA71"/>
              </a:solidFill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562A98-7027-42DB-BC9A-BE60E2F2526D}"/>
              </a:ext>
            </a:extLst>
          </p:cNvPr>
          <p:cNvGrpSpPr/>
          <p:nvPr/>
        </p:nvGrpSpPr>
        <p:grpSpPr>
          <a:xfrm>
            <a:off x="7091745" y="4872602"/>
            <a:ext cx="2289049" cy="548656"/>
            <a:chOff x="1514240" y="4816886"/>
            <a:chExt cx="2289049" cy="54865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6764B3-3F81-419C-99CA-9CDD22504F2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ویکی‌واژه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8EEE74-DA2E-410D-A258-CBDF772E0CD7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خروج لری سنگر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E9D7C09-FD7A-4CB9-967F-998809C9E776}"/>
              </a:ext>
            </a:extLst>
          </p:cNvPr>
          <p:cNvSpPr txBox="1"/>
          <p:nvPr/>
        </p:nvSpPr>
        <p:spPr>
          <a:xfrm>
            <a:off x="7091745" y="4439601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rgbClr val="7C9A60"/>
                </a:solidFill>
                <a:latin typeface="Vazir" pitchFamily="2" charset="-78"/>
                <a:cs typeface="Vazir" pitchFamily="2" charset="-78"/>
              </a:rPr>
              <a:t>۲۰۰۲</a:t>
            </a:r>
            <a:endParaRPr lang="en-US" sz="2800" b="1" dirty="0">
              <a:solidFill>
                <a:srgbClr val="7C9A60"/>
              </a:solidFill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BF86B9-5508-44E8-BBBA-A2854A4272F9}"/>
              </a:ext>
            </a:extLst>
          </p:cNvPr>
          <p:cNvGrpSpPr/>
          <p:nvPr/>
        </p:nvGrpSpPr>
        <p:grpSpPr>
          <a:xfrm>
            <a:off x="9220531" y="4872602"/>
            <a:ext cx="2289049" cy="548656"/>
            <a:chOff x="1514240" y="4816886"/>
            <a:chExt cx="2289049" cy="54865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AAF558-D037-4168-AE49-22775333B204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ویکی‌پدیای فارسی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981A01-0BF2-425D-BA63-9DA7C8E74F55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۱۹ دسامبر ۲۰۰۳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D56EDFD-A53F-4BB3-9436-86F0FEF68953}"/>
              </a:ext>
            </a:extLst>
          </p:cNvPr>
          <p:cNvSpPr txBox="1"/>
          <p:nvPr/>
        </p:nvSpPr>
        <p:spPr>
          <a:xfrm>
            <a:off x="9220531" y="4439601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solidFill>
                  <a:srgbClr val="FF6056"/>
                </a:solidFill>
                <a:latin typeface="Vazir" pitchFamily="2" charset="-78"/>
                <a:cs typeface="Vazir" pitchFamily="2" charset="-78"/>
              </a:rPr>
              <a:t>۲۰۰۳</a:t>
            </a:r>
            <a:endParaRPr lang="en-US" sz="2800" b="1" dirty="0">
              <a:solidFill>
                <a:srgbClr val="FF6056"/>
              </a:solidFill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B0581D-2B9A-4535-850F-FDD39D1D4A74}"/>
              </a:ext>
            </a:extLst>
          </p:cNvPr>
          <p:cNvGrpSpPr/>
          <p:nvPr/>
        </p:nvGrpSpPr>
        <p:grpSpPr>
          <a:xfrm>
            <a:off x="1153557" y="2486360"/>
            <a:ext cx="1275682" cy="1275682"/>
            <a:chOff x="1140110" y="2486360"/>
            <a:chExt cx="1275682" cy="1275682"/>
          </a:xfrm>
        </p:grpSpPr>
        <p:sp>
          <p:nvSpPr>
            <p:cNvPr id="42" name="Teardrop 41">
              <a:extLst>
                <a:ext uri="{FF2B5EF4-FFF2-40B4-BE49-F238E27FC236}">
                  <a16:creationId xmlns:a16="http://schemas.microsoft.com/office/drawing/2014/main" id="{7FA81785-CEF7-445A-B935-FA4C9BB4EB29}"/>
                </a:ext>
              </a:extLst>
            </p:cNvPr>
            <p:cNvSpPr/>
            <p:nvPr/>
          </p:nvSpPr>
          <p:spPr>
            <a:xfrm rot="8100000">
              <a:off x="1140110" y="2486360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6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D3C7F31-49B2-4A14-BC99-27A077E75B5E}"/>
                </a:ext>
              </a:extLst>
            </p:cNvPr>
            <p:cNvSpPr/>
            <p:nvPr/>
          </p:nvSpPr>
          <p:spPr>
            <a:xfrm>
              <a:off x="1334459" y="2679358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pic>
          <p:nvPicPr>
            <p:cNvPr id="44" name="Picture 43" descr="Head with gears">
              <a:extLst>
                <a:ext uri="{FF2B5EF4-FFF2-40B4-BE49-F238E27FC236}">
                  <a16:creationId xmlns:a16="http://schemas.microsoft.com/office/drawing/2014/main" id="{DBAFA1E6-3634-46F5-B607-A39779877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1470468" y="2811877"/>
              <a:ext cx="597816" cy="597816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167D36-59B6-47CF-9D49-DFF4F631E450}"/>
              </a:ext>
            </a:extLst>
          </p:cNvPr>
          <p:cNvGrpSpPr/>
          <p:nvPr/>
        </p:nvGrpSpPr>
        <p:grpSpPr>
          <a:xfrm>
            <a:off x="3332877" y="2486360"/>
            <a:ext cx="1275682" cy="1275682"/>
            <a:chOff x="3319430" y="2486360"/>
            <a:chExt cx="1275682" cy="1275682"/>
          </a:xfrm>
        </p:grpSpPr>
        <p:sp>
          <p:nvSpPr>
            <p:cNvPr id="46" name="Teardrop 45">
              <a:extLst>
                <a:ext uri="{FF2B5EF4-FFF2-40B4-BE49-F238E27FC236}">
                  <a16:creationId xmlns:a16="http://schemas.microsoft.com/office/drawing/2014/main" id="{38C13B31-610A-4CFC-809F-49CF5DE63D89}"/>
                </a:ext>
              </a:extLst>
            </p:cNvPr>
            <p:cNvSpPr/>
            <p:nvPr/>
          </p:nvSpPr>
          <p:spPr>
            <a:xfrm rot="8100000">
              <a:off x="3319430" y="2486360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6CA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754010-E90B-434C-A36A-C0D2046FE422}"/>
                </a:ext>
              </a:extLst>
            </p:cNvPr>
            <p:cNvSpPr/>
            <p:nvPr/>
          </p:nvSpPr>
          <p:spPr>
            <a:xfrm>
              <a:off x="3513779" y="2679358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pic>
          <p:nvPicPr>
            <p:cNvPr id="48" name="Picture 47" descr="Open book">
              <a:extLst>
                <a:ext uri="{FF2B5EF4-FFF2-40B4-BE49-F238E27FC236}">
                  <a16:creationId xmlns:a16="http://schemas.microsoft.com/office/drawing/2014/main" id="{1E7AD697-7108-4BCA-8268-B6B67FBF8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3658363" y="2811877"/>
              <a:ext cx="597816" cy="59781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60B1B3-EFD2-4E35-B7E7-7A58790CD8A9}"/>
              </a:ext>
            </a:extLst>
          </p:cNvPr>
          <p:cNvGrpSpPr/>
          <p:nvPr/>
        </p:nvGrpSpPr>
        <p:grpSpPr>
          <a:xfrm>
            <a:off x="9709192" y="2486360"/>
            <a:ext cx="1275682" cy="1275682"/>
            <a:chOff x="9695745" y="2486360"/>
            <a:chExt cx="1275682" cy="1275682"/>
          </a:xfrm>
        </p:grpSpPr>
        <p:sp>
          <p:nvSpPr>
            <p:cNvPr id="50" name="Teardrop 49">
              <a:extLst>
                <a:ext uri="{FF2B5EF4-FFF2-40B4-BE49-F238E27FC236}">
                  <a16:creationId xmlns:a16="http://schemas.microsoft.com/office/drawing/2014/main" id="{6227B91F-9C82-4271-9EB9-9C3FFBE3FC15}"/>
                </a:ext>
              </a:extLst>
            </p:cNvPr>
            <p:cNvSpPr/>
            <p:nvPr/>
          </p:nvSpPr>
          <p:spPr>
            <a:xfrm rot="8100000">
              <a:off x="9695745" y="2486360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6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489BEE0-AEBE-48DF-9E02-50546233B379}"/>
                </a:ext>
              </a:extLst>
            </p:cNvPr>
            <p:cNvSpPr/>
            <p:nvPr/>
          </p:nvSpPr>
          <p:spPr>
            <a:xfrm>
              <a:off x="9890094" y="2679358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1737567-D77C-4DB1-8A4D-78BB164C2B7B}"/>
              </a:ext>
            </a:extLst>
          </p:cNvPr>
          <p:cNvGrpSpPr/>
          <p:nvPr/>
        </p:nvGrpSpPr>
        <p:grpSpPr>
          <a:xfrm>
            <a:off x="5443618" y="2486360"/>
            <a:ext cx="1275682" cy="1275682"/>
            <a:chOff x="5430171" y="2486360"/>
            <a:chExt cx="1275682" cy="1275682"/>
          </a:xfrm>
        </p:grpSpPr>
        <p:sp>
          <p:nvSpPr>
            <p:cNvPr id="54" name="Teardrop 53">
              <a:extLst>
                <a:ext uri="{FF2B5EF4-FFF2-40B4-BE49-F238E27FC236}">
                  <a16:creationId xmlns:a16="http://schemas.microsoft.com/office/drawing/2014/main" id="{EBC9D88F-A3D2-4EF1-8673-C6053B4DD3BB}"/>
                </a:ext>
              </a:extLst>
            </p:cNvPr>
            <p:cNvSpPr/>
            <p:nvPr/>
          </p:nvSpPr>
          <p:spPr>
            <a:xfrm rot="8100000">
              <a:off x="5430171" y="2486360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DBA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7887AF1-CB21-4F78-81B0-03B1060A826D}"/>
                </a:ext>
              </a:extLst>
            </p:cNvPr>
            <p:cNvSpPr/>
            <p:nvPr/>
          </p:nvSpPr>
          <p:spPr>
            <a:xfrm>
              <a:off x="5624520" y="2679358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3F1109-63ED-4F28-923A-1FC7F989D5B9}"/>
              </a:ext>
            </a:extLst>
          </p:cNvPr>
          <p:cNvGrpSpPr/>
          <p:nvPr/>
        </p:nvGrpSpPr>
        <p:grpSpPr>
          <a:xfrm>
            <a:off x="7593820" y="2486360"/>
            <a:ext cx="1275682" cy="1275682"/>
            <a:chOff x="7580373" y="2486360"/>
            <a:chExt cx="1275682" cy="1275682"/>
          </a:xfrm>
        </p:grpSpPr>
        <p:sp>
          <p:nvSpPr>
            <p:cNvPr id="58" name="Teardrop 57">
              <a:extLst>
                <a:ext uri="{FF2B5EF4-FFF2-40B4-BE49-F238E27FC236}">
                  <a16:creationId xmlns:a16="http://schemas.microsoft.com/office/drawing/2014/main" id="{88DC5E56-B555-4BD6-A837-05A4E4E572AB}"/>
                </a:ext>
              </a:extLst>
            </p:cNvPr>
            <p:cNvSpPr/>
            <p:nvPr/>
          </p:nvSpPr>
          <p:spPr>
            <a:xfrm rot="8100000">
              <a:off x="7580373" y="2486360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7C9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F2D85D1-D76C-4857-9E42-84CBD592868C}"/>
                </a:ext>
              </a:extLst>
            </p:cNvPr>
            <p:cNvSpPr/>
            <p:nvPr/>
          </p:nvSpPr>
          <p:spPr>
            <a:xfrm>
              <a:off x="7774722" y="2679358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25585B-593F-4A45-B1EA-BCBDC1371DF9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B11DC0C-CC5F-4BFB-B4BE-68458C6A312F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4BA0FCB-9590-4BD2-9279-84D38F740B96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39A3450-3708-4E1D-BCFF-CA81AF419DB9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2B9571-C44A-49C8-B32A-8D266BD5633F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pic>
        <p:nvPicPr>
          <p:cNvPr id="66" name="Picture 47" descr="Handshake">
            <a:extLst>
              <a:ext uri="{FF2B5EF4-FFF2-40B4-BE49-F238E27FC236}">
                <a16:creationId xmlns:a16="http://schemas.microsoft.com/office/drawing/2014/main" id="{D6DEF187-9925-42E4-B7D6-4AA04AACF9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786571" y="2811877"/>
            <a:ext cx="597816" cy="597816"/>
          </a:xfrm>
          <a:prstGeom prst="rect">
            <a:avLst/>
          </a:prstGeom>
        </p:spPr>
      </p:pic>
      <p:pic>
        <p:nvPicPr>
          <p:cNvPr id="68" name="Picture 47" descr="Lightbulb and pencil">
            <a:extLst>
              <a:ext uri="{FF2B5EF4-FFF2-40B4-BE49-F238E27FC236}">
                <a16:creationId xmlns:a16="http://schemas.microsoft.com/office/drawing/2014/main" id="{305263FA-C7FE-4ECC-890D-67D18A839D7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0048125" y="2811877"/>
            <a:ext cx="597816" cy="597816"/>
          </a:xfrm>
          <a:prstGeom prst="rect">
            <a:avLst/>
          </a:prstGeom>
        </p:spPr>
      </p:pic>
      <p:pic>
        <p:nvPicPr>
          <p:cNvPr id="72" name="Picture 47" descr="Upward trend">
            <a:extLst>
              <a:ext uri="{FF2B5EF4-FFF2-40B4-BE49-F238E27FC236}">
                <a16:creationId xmlns:a16="http://schemas.microsoft.com/office/drawing/2014/main" id="{BABBB9EC-6588-4937-A1A3-25903911E5F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936773" y="2811877"/>
            <a:ext cx="597816" cy="5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55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2" grpId="0"/>
      <p:bldP spid="36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B3F6E2-A618-4EA2-900D-E7F87C6D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" b="583"/>
          <a:stretch/>
        </p:blipFill>
        <p:spPr>
          <a:xfrm>
            <a:off x="6471412" y="4157272"/>
            <a:ext cx="2377440" cy="237744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47FF3D-7113-48C9-B666-B2E770368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5724" r="-1522" b="23778"/>
          <a:stretch/>
        </p:blipFill>
        <p:spPr>
          <a:xfrm>
            <a:off x="1721808" y="1779832"/>
            <a:ext cx="2377440" cy="237744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0BBB6B-CDA8-474B-94E9-27A39F3EB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/>
        </p:blipFill>
        <p:spPr>
          <a:xfrm>
            <a:off x="3285941" y="4161813"/>
            <a:ext cx="2377440" cy="2377440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4F0D4-67AE-4E1E-97EA-85767A3187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4074" r="1129" b="15664"/>
          <a:stretch/>
        </p:blipFill>
        <p:spPr>
          <a:xfrm>
            <a:off x="4907279" y="1788914"/>
            <a:ext cx="2377440" cy="2377440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DEC8F1-29EA-480A-B577-0139E15C5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8092750" y="1788914"/>
            <a:ext cx="2377440" cy="2377440"/>
          </a:xfrm>
          <a:prstGeom prst="ellipse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909CE8-6C00-4AFB-B338-CF2E05C73E2A}"/>
              </a:ext>
            </a:extLst>
          </p:cNvPr>
          <p:cNvGrpSpPr/>
          <p:nvPr/>
        </p:nvGrpSpPr>
        <p:grpSpPr>
          <a:xfrm>
            <a:off x="3322207" y="1918799"/>
            <a:ext cx="1285104" cy="338554"/>
            <a:chOff x="3322207" y="1865791"/>
            <a:chExt cx="1285104" cy="33855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4F506DF-B020-4516-BF70-11861C35EAC8}"/>
                </a:ext>
              </a:extLst>
            </p:cNvPr>
            <p:cNvSpPr/>
            <p:nvPr/>
          </p:nvSpPr>
          <p:spPr>
            <a:xfrm>
              <a:off x="3368631" y="1895475"/>
              <a:ext cx="1192256" cy="279186"/>
            </a:xfrm>
            <a:prstGeom prst="roundRect">
              <a:avLst>
                <a:gd name="adj" fmla="val 50000"/>
              </a:avLst>
            </a:prstGeom>
            <a:solidFill>
              <a:srgbClr val="B70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BD3809-B99C-4F49-98E2-2CA80FB4B94B}"/>
                </a:ext>
              </a:extLst>
            </p:cNvPr>
            <p:cNvSpPr txBox="1"/>
            <p:nvPr/>
          </p:nvSpPr>
          <p:spPr>
            <a:xfrm>
              <a:off x="3322207" y="1865791"/>
              <a:ext cx="1285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bg1"/>
                  </a:solidFill>
                  <a:latin typeface="Vazir" pitchFamily="2" charset="-78"/>
                  <a:cs typeface="Vazir" pitchFamily="2" charset="-78"/>
                </a:rPr>
                <a:t>جیمی ولز</a:t>
              </a:r>
              <a:endParaRPr lang="en-US" sz="1600" dirty="0">
                <a:solidFill>
                  <a:schemeClr val="bg1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EE79560-68C1-423E-89B1-A68E7F3ECA8F}"/>
              </a:ext>
            </a:extLst>
          </p:cNvPr>
          <p:cNvGrpSpPr/>
          <p:nvPr/>
        </p:nvGrpSpPr>
        <p:grpSpPr>
          <a:xfrm>
            <a:off x="6486773" y="1918799"/>
            <a:ext cx="1285104" cy="338554"/>
            <a:chOff x="6486773" y="1865791"/>
            <a:chExt cx="1285104" cy="33855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E4600D5-013C-4078-ACC0-CFDFFC057A73}"/>
                </a:ext>
              </a:extLst>
            </p:cNvPr>
            <p:cNvSpPr/>
            <p:nvPr/>
          </p:nvSpPr>
          <p:spPr>
            <a:xfrm>
              <a:off x="6533197" y="1895475"/>
              <a:ext cx="1192256" cy="279186"/>
            </a:xfrm>
            <a:prstGeom prst="roundRect">
              <a:avLst>
                <a:gd name="adj" fmla="val 50000"/>
              </a:avLst>
            </a:prstGeom>
            <a:solidFill>
              <a:srgbClr val="FEE5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EAACE6-B104-470A-85BF-C232172A9D86}"/>
                </a:ext>
              </a:extLst>
            </p:cNvPr>
            <p:cNvSpPr txBox="1"/>
            <p:nvPr/>
          </p:nvSpPr>
          <p:spPr>
            <a:xfrm>
              <a:off x="6486773" y="1865791"/>
              <a:ext cx="1285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bg1"/>
                  </a:solidFill>
                  <a:latin typeface="Vazir" pitchFamily="2" charset="-78"/>
                  <a:cs typeface="Vazir" pitchFamily="2" charset="-78"/>
                </a:rPr>
                <a:t>لری سنگر</a:t>
              </a:r>
              <a:endParaRPr lang="en-US" sz="1600" dirty="0">
                <a:solidFill>
                  <a:schemeClr val="bg1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D77149-573E-4308-8561-C5BFE1BFA603}"/>
              </a:ext>
            </a:extLst>
          </p:cNvPr>
          <p:cNvGrpSpPr/>
          <p:nvPr/>
        </p:nvGrpSpPr>
        <p:grpSpPr>
          <a:xfrm>
            <a:off x="9663596" y="1918799"/>
            <a:ext cx="1285104" cy="338554"/>
            <a:chOff x="9663596" y="1865791"/>
            <a:chExt cx="1285104" cy="33855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7DDE345-D3F9-4E5A-A0FE-3990164EC6BE}"/>
                </a:ext>
              </a:extLst>
            </p:cNvPr>
            <p:cNvSpPr/>
            <p:nvPr/>
          </p:nvSpPr>
          <p:spPr>
            <a:xfrm>
              <a:off x="9710020" y="1895475"/>
              <a:ext cx="1192256" cy="279186"/>
            </a:xfrm>
            <a:prstGeom prst="roundRect">
              <a:avLst>
                <a:gd name="adj" fmla="val 50000"/>
              </a:avLst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249932-E669-43DC-9906-F28ADB508664}"/>
                </a:ext>
              </a:extLst>
            </p:cNvPr>
            <p:cNvSpPr txBox="1"/>
            <p:nvPr/>
          </p:nvSpPr>
          <p:spPr>
            <a:xfrm>
              <a:off x="9663596" y="1865791"/>
              <a:ext cx="1285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bg1"/>
                  </a:solidFill>
                  <a:latin typeface="Vazir" pitchFamily="2" charset="-78"/>
                  <a:cs typeface="Vazir" pitchFamily="2" charset="-78"/>
                </a:rPr>
                <a:t>روزبه پورنادر</a:t>
              </a:r>
              <a:endParaRPr lang="en-US" sz="1600" dirty="0">
                <a:solidFill>
                  <a:schemeClr val="bg1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359733-91A8-4E6D-8510-331F79F34D6E}"/>
              </a:ext>
            </a:extLst>
          </p:cNvPr>
          <p:cNvGrpSpPr/>
          <p:nvPr/>
        </p:nvGrpSpPr>
        <p:grpSpPr>
          <a:xfrm>
            <a:off x="4914347" y="4391603"/>
            <a:ext cx="1285104" cy="338554"/>
            <a:chOff x="4914347" y="4338595"/>
            <a:chExt cx="1285104" cy="33855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4E59782-AF75-47AD-943C-083ABADCA793}"/>
                </a:ext>
              </a:extLst>
            </p:cNvPr>
            <p:cNvSpPr/>
            <p:nvPr/>
          </p:nvSpPr>
          <p:spPr>
            <a:xfrm>
              <a:off x="4960771" y="4368279"/>
              <a:ext cx="1192256" cy="279186"/>
            </a:xfrm>
            <a:prstGeom prst="roundRect">
              <a:avLst>
                <a:gd name="adj" fmla="val 50000"/>
              </a:avLst>
            </a:prstGeom>
            <a:solidFill>
              <a:srgbClr val="D69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F45448-107B-4A21-87A9-5C278BEFF3BE}"/>
                </a:ext>
              </a:extLst>
            </p:cNvPr>
            <p:cNvSpPr txBox="1"/>
            <p:nvPr/>
          </p:nvSpPr>
          <p:spPr>
            <a:xfrm>
              <a:off x="4914347" y="4338595"/>
              <a:ext cx="1285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bg1"/>
                  </a:solidFill>
                  <a:latin typeface="Vazir" pitchFamily="2" charset="-78"/>
                  <a:cs typeface="Vazir" pitchFamily="2" charset="-78"/>
                </a:rPr>
                <a:t>کاترین مار</a:t>
              </a:r>
              <a:endParaRPr lang="en-US" sz="1600" dirty="0">
                <a:solidFill>
                  <a:schemeClr val="bg1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786925-808E-4B30-9C25-817EEF5B826A}"/>
              </a:ext>
            </a:extLst>
          </p:cNvPr>
          <p:cNvGrpSpPr/>
          <p:nvPr/>
        </p:nvGrpSpPr>
        <p:grpSpPr>
          <a:xfrm>
            <a:off x="8122367" y="4391603"/>
            <a:ext cx="1285104" cy="338554"/>
            <a:chOff x="8122367" y="4338595"/>
            <a:chExt cx="1285104" cy="33855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C2BAE3-EA3B-44FF-8A26-FF2233F26B1F}"/>
                </a:ext>
              </a:extLst>
            </p:cNvPr>
            <p:cNvSpPr/>
            <p:nvPr/>
          </p:nvSpPr>
          <p:spPr>
            <a:xfrm>
              <a:off x="8168791" y="4368279"/>
              <a:ext cx="1192256" cy="279186"/>
            </a:xfrm>
            <a:prstGeom prst="roundRect">
              <a:avLst>
                <a:gd name="adj" fmla="val 50000"/>
              </a:avLst>
            </a:prstGeom>
            <a:solidFill>
              <a:srgbClr val="350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F74580-A82B-42ED-937C-98828534F55D}"/>
                </a:ext>
              </a:extLst>
            </p:cNvPr>
            <p:cNvSpPr txBox="1"/>
            <p:nvPr/>
          </p:nvSpPr>
          <p:spPr>
            <a:xfrm>
              <a:off x="8122367" y="4338595"/>
              <a:ext cx="1285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bg1"/>
                  </a:solidFill>
                  <a:latin typeface="Vazir" pitchFamily="2" charset="-78"/>
                  <a:cs typeface="Vazir" pitchFamily="2" charset="-78"/>
                </a:rPr>
                <a:t>ماریانا اسکندر</a:t>
              </a:r>
              <a:endParaRPr lang="en-US" sz="1600" dirty="0">
                <a:solidFill>
                  <a:schemeClr val="bg1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FD1D8E-007E-4C70-B4B3-AFAAD5F84993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ABAFB4-F0E6-4C95-9ED8-BD8460168E29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D64DCD9-256D-40FA-834B-B499424E41BC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59CAB2D-82DE-424E-ACA3-D1558697729A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5327FC-7355-4CB8-9B18-4AC6E74AD4F2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712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374224-6440-45E9-B16C-5435A1B173EA}"/>
              </a:ext>
            </a:extLst>
          </p:cNvPr>
          <p:cNvCxnSpPr>
            <a:cxnSpLocks/>
          </p:cNvCxnSpPr>
          <p:nvPr/>
        </p:nvCxnSpPr>
        <p:spPr>
          <a:xfrm flipH="1" flipV="1">
            <a:off x="10997386" y="3788732"/>
            <a:ext cx="1194614" cy="68859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688934-ED0B-4F6A-BFD3-C0C4688C21BB}"/>
              </a:ext>
            </a:extLst>
          </p:cNvPr>
          <p:cNvCxnSpPr>
            <a:cxnSpLocks/>
          </p:cNvCxnSpPr>
          <p:nvPr/>
        </p:nvCxnSpPr>
        <p:spPr>
          <a:xfrm flipH="1" flipV="1">
            <a:off x="1" y="4559319"/>
            <a:ext cx="1352549" cy="71900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C95FA1-A287-48A6-9B57-A10281CFA963}"/>
              </a:ext>
            </a:extLst>
          </p:cNvPr>
          <p:cNvCxnSpPr>
            <a:cxnSpLocks/>
          </p:cNvCxnSpPr>
          <p:nvPr/>
        </p:nvCxnSpPr>
        <p:spPr>
          <a:xfrm flipV="1">
            <a:off x="5367591" y="4061709"/>
            <a:ext cx="1577206" cy="113647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0A45E3-9807-46FD-AF9F-EFCE555855C1}"/>
              </a:ext>
            </a:extLst>
          </p:cNvPr>
          <p:cNvCxnSpPr>
            <a:cxnSpLocks/>
          </p:cNvCxnSpPr>
          <p:nvPr/>
        </p:nvCxnSpPr>
        <p:spPr>
          <a:xfrm flipH="1" flipV="1">
            <a:off x="6980663" y="3992713"/>
            <a:ext cx="1801641" cy="99137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5137AC-6D2C-466B-976E-5A09B5D0E34F}"/>
              </a:ext>
            </a:extLst>
          </p:cNvPr>
          <p:cNvCxnSpPr>
            <a:cxnSpLocks/>
          </p:cNvCxnSpPr>
          <p:nvPr/>
        </p:nvCxnSpPr>
        <p:spPr>
          <a:xfrm flipV="1">
            <a:off x="8939272" y="3789895"/>
            <a:ext cx="1680503" cy="110174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A829B3-2018-4B58-B966-F7F2389FA3AC}"/>
              </a:ext>
            </a:extLst>
          </p:cNvPr>
          <p:cNvCxnSpPr>
            <a:cxnSpLocks/>
          </p:cNvCxnSpPr>
          <p:nvPr/>
        </p:nvCxnSpPr>
        <p:spPr>
          <a:xfrm flipH="1" flipV="1">
            <a:off x="3555177" y="4315879"/>
            <a:ext cx="1709825" cy="8823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BBBA29-D4E2-4263-9623-A5D97E0CCF98}"/>
              </a:ext>
            </a:extLst>
          </p:cNvPr>
          <p:cNvCxnSpPr>
            <a:cxnSpLocks/>
          </p:cNvCxnSpPr>
          <p:nvPr/>
        </p:nvCxnSpPr>
        <p:spPr>
          <a:xfrm flipV="1">
            <a:off x="1488100" y="4236152"/>
            <a:ext cx="1778890" cy="96202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9DB8D9-609F-47FA-B2EC-4530164B6E73}"/>
              </a:ext>
            </a:extLst>
          </p:cNvPr>
          <p:cNvSpPr txBox="1"/>
          <p:nvPr/>
        </p:nvSpPr>
        <p:spPr>
          <a:xfrm>
            <a:off x="1104100" y="5094810"/>
            <a:ext cx="588480" cy="323165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rgbClr val="E3E3E3"/>
                </a:solidFill>
                <a:latin typeface="Vazir" pitchFamily="2" charset="-78"/>
                <a:cs typeface="Vazir" pitchFamily="2" charset="-78"/>
              </a:rPr>
              <a:t>۲۰۰۴</a:t>
            </a:r>
            <a:endParaRPr lang="en-US" sz="1500" b="1" dirty="0">
              <a:solidFill>
                <a:srgbClr val="E3E3E3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D8D67-BAEC-401F-ABA2-4ABF7446DB04}"/>
              </a:ext>
            </a:extLst>
          </p:cNvPr>
          <p:cNvSpPr txBox="1"/>
          <p:nvPr/>
        </p:nvSpPr>
        <p:spPr>
          <a:xfrm>
            <a:off x="3028163" y="4083113"/>
            <a:ext cx="563948" cy="323165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rgbClr val="E3E3E3"/>
                </a:solidFill>
                <a:latin typeface="Vazir" pitchFamily="2" charset="-78"/>
                <a:cs typeface="Vazir" pitchFamily="2" charset="-78"/>
              </a:rPr>
              <a:t>۲۰۰۶</a:t>
            </a:r>
            <a:endParaRPr lang="en-US" sz="1500" b="1" dirty="0">
              <a:solidFill>
                <a:srgbClr val="E3E3E3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3FC186-5948-4BBB-A994-D5BD8564C104}"/>
              </a:ext>
            </a:extLst>
          </p:cNvPr>
          <p:cNvSpPr/>
          <p:nvPr/>
        </p:nvSpPr>
        <p:spPr>
          <a:xfrm>
            <a:off x="6708674" y="3698473"/>
            <a:ext cx="588480" cy="588480"/>
          </a:xfrm>
          <a:prstGeom prst="ellipse">
            <a:avLst/>
          </a:prstGeom>
          <a:solidFill>
            <a:srgbClr val="7C9A60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D01AD6-4F6F-49B9-B08B-2C73D7A65F18}"/>
              </a:ext>
            </a:extLst>
          </p:cNvPr>
          <p:cNvGrpSpPr/>
          <p:nvPr/>
        </p:nvGrpSpPr>
        <p:grpSpPr>
          <a:xfrm>
            <a:off x="378640" y="3809602"/>
            <a:ext cx="2126507" cy="595638"/>
            <a:chOff x="378640" y="3809602"/>
            <a:chExt cx="2126507" cy="5956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94124D-F038-4E8C-8306-415C2F3B67ED}"/>
                </a:ext>
              </a:extLst>
            </p:cNvPr>
            <p:cNvSpPr txBox="1"/>
            <p:nvPr/>
          </p:nvSpPr>
          <p:spPr>
            <a:xfrm>
              <a:off x="378640" y="3809602"/>
              <a:ext cx="2126507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44546A"/>
                  </a:solidFill>
                  <a:latin typeface="Vazir" pitchFamily="2" charset="-78"/>
                  <a:cs typeface="Vazir" pitchFamily="2" charset="-78"/>
                </a:rPr>
                <a:t>۱۰۰۰ مقاله</a:t>
              </a:r>
              <a:endParaRPr lang="en-US" sz="2000" b="1" dirty="0">
                <a:solidFill>
                  <a:srgbClr val="44546A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E6E760-2E14-4C4B-AF7E-3C5B0A99C3C8}"/>
                </a:ext>
              </a:extLst>
            </p:cNvPr>
            <p:cNvSpPr txBox="1"/>
            <p:nvPr/>
          </p:nvSpPr>
          <p:spPr>
            <a:xfrm>
              <a:off x="378640" y="4128241"/>
              <a:ext cx="2126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۲۰۰۴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FEA2C6-F292-4098-82B4-AD2CFBD5AD8F}"/>
              </a:ext>
            </a:extLst>
          </p:cNvPr>
          <p:cNvGrpSpPr/>
          <p:nvPr/>
        </p:nvGrpSpPr>
        <p:grpSpPr>
          <a:xfrm>
            <a:off x="2280100" y="3098781"/>
            <a:ext cx="2126507" cy="578197"/>
            <a:chOff x="2281192" y="2835528"/>
            <a:chExt cx="2126507" cy="6116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B5535A-0CBA-42E4-9905-A39DAE45D105}"/>
                </a:ext>
              </a:extLst>
            </p:cNvPr>
            <p:cNvSpPr txBox="1"/>
            <p:nvPr/>
          </p:nvSpPr>
          <p:spPr>
            <a:xfrm>
              <a:off x="2281192" y="2835528"/>
              <a:ext cx="2126507" cy="42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2F5597"/>
                  </a:solidFill>
                  <a:latin typeface="Vazir" pitchFamily="2" charset="-78"/>
                  <a:cs typeface="Vazir" pitchFamily="2" charset="-78"/>
                </a:rPr>
                <a:t>۱۰ هزار مقاله</a:t>
              </a:r>
              <a:endParaRPr lang="en-US" sz="2000" b="1" dirty="0">
                <a:solidFill>
                  <a:srgbClr val="2F5597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793638-938C-44F1-9081-1E14E663FFC3}"/>
                </a:ext>
              </a:extLst>
            </p:cNvPr>
            <p:cNvSpPr txBox="1"/>
            <p:nvPr/>
          </p:nvSpPr>
          <p:spPr>
            <a:xfrm>
              <a:off x="2281192" y="3154167"/>
              <a:ext cx="2126507" cy="29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۲۰۰۶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B6136C-F393-4F8B-B106-5343972083CC}"/>
              </a:ext>
            </a:extLst>
          </p:cNvPr>
          <p:cNvGrpSpPr/>
          <p:nvPr/>
        </p:nvGrpSpPr>
        <p:grpSpPr>
          <a:xfrm>
            <a:off x="4246516" y="3872063"/>
            <a:ext cx="2126507" cy="595638"/>
            <a:chOff x="4246516" y="3872063"/>
            <a:chExt cx="2126507" cy="5956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901F52-2A46-47EB-A8F8-D665BC1E920C}"/>
                </a:ext>
              </a:extLst>
            </p:cNvPr>
            <p:cNvSpPr txBox="1"/>
            <p:nvPr/>
          </p:nvSpPr>
          <p:spPr>
            <a:xfrm>
              <a:off x="4246516" y="3872063"/>
              <a:ext cx="212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8FAADC"/>
                  </a:solidFill>
                  <a:latin typeface="Vazir" pitchFamily="2" charset="-78"/>
                  <a:cs typeface="Vazir" pitchFamily="2" charset="-78"/>
                </a:rPr>
                <a:t>۱۰۰ هزار مقاله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5D0AA9-72FA-4A9C-AB53-BF9B69F2A888}"/>
                </a:ext>
              </a:extLst>
            </p:cNvPr>
            <p:cNvSpPr txBox="1"/>
            <p:nvPr/>
          </p:nvSpPr>
          <p:spPr>
            <a:xfrm>
              <a:off x="4246516" y="4190702"/>
              <a:ext cx="2126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۲۰۱۰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B67816-5C0C-48C4-997C-ABC2E34777F6}"/>
              </a:ext>
            </a:extLst>
          </p:cNvPr>
          <p:cNvGrpSpPr/>
          <p:nvPr/>
        </p:nvGrpSpPr>
        <p:grpSpPr>
          <a:xfrm>
            <a:off x="5943402" y="2692391"/>
            <a:ext cx="2126507" cy="780304"/>
            <a:chOff x="5943402" y="2692391"/>
            <a:chExt cx="2126507" cy="7803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FAE03A9-6764-4420-AE57-BA70D57FC139}"/>
                </a:ext>
              </a:extLst>
            </p:cNvPr>
            <p:cNvSpPr txBox="1"/>
            <p:nvPr/>
          </p:nvSpPr>
          <p:spPr>
            <a:xfrm>
              <a:off x="5943402" y="2692391"/>
              <a:ext cx="212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7C9A60"/>
                  </a:solidFill>
                  <a:latin typeface="Vazir" pitchFamily="2" charset="-78"/>
                  <a:cs typeface="Vazir" pitchFamily="2" charset="-78"/>
                </a:rPr>
                <a:t>۱۸۴٫۷۰۰ مقاله</a:t>
              </a:r>
              <a:endParaRPr lang="en-US" sz="2000" b="1" dirty="0">
                <a:solidFill>
                  <a:srgbClr val="7C9A60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C13657-1F2F-484C-902A-B7819A74D447}"/>
                </a:ext>
              </a:extLst>
            </p:cNvPr>
            <p:cNvSpPr txBox="1"/>
            <p:nvPr/>
          </p:nvSpPr>
          <p:spPr>
            <a:xfrm>
              <a:off x="5943402" y="3011030"/>
              <a:ext cx="2126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بزرگ‌ترین دانشنامه در میان زبان‌های خاورمیانه (۲۰۱۲)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9AA2F4-88DC-4B22-9DF8-881D3A5416A9}"/>
              </a:ext>
            </a:extLst>
          </p:cNvPr>
          <p:cNvGrpSpPr/>
          <p:nvPr/>
        </p:nvGrpSpPr>
        <p:grpSpPr>
          <a:xfrm>
            <a:off x="7742820" y="3644885"/>
            <a:ext cx="2126507" cy="657193"/>
            <a:chOff x="7742820" y="3644885"/>
            <a:chExt cx="2126507" cy="65719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1B70419-A00B-4B8E-8536-C9B5F3A85393}"/>
                </a:ext>
              </a:extLst>
            </p:cNvPr>
            <p:cNvSpPr txBox="1"/>
            <p:nvPr/>
          </p:nvSpPr>
          <p:spPr>
            <a:xfrm>
              <a:off x="7742820" y="3644885"/>
              <a:ext cx="212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۲۰۰ هزار مقاله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7EE388-AA4A-4FF9-8A8F-AC306AFC2C5D}"/>
                </a:ext>
              </a:extLst>
            </p:cNvPr>
            <p:cNvSpPr txBox="1"/>
            <p:nvPr/>
          </p:nvSpPr>
          <p:spPr>
            <a:xfrm>
              <a:off x="7742820" y="3963524"/>
              <a:ext cx="212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۲۰۱۲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2A0B7A-5CEC-4881-B4AB-B7D738C37845}"/>
              </a:ext>
            </a:extLst>
          </p:cNvPr>
          <p:cNvGrpSpPr/>
          <p:nvPr/>
        </p:nvGrpSpPr>
        <p:grpSpPr>
          <a:xfrm>
            <a:off x="9620021" y="2456997"/>
            <a:ext cx="2126507" cy="657193"/>
            <a:chOff x="9620021" y="2456997"/>
            <a:chExt cx="2126507" cy="65719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ABC5521-1B23-4613-A799-15BCFAB6356C}"/>
                </a:ext>
              </a:extLst>
            </p:cNvPr>
            <p:cNvSpPr txBox="1"/>
            <p:nvPr/>
          </p:nvSpPr>
          <p:spPr>
            <a:xfrm>
              <a:off x="9620021" y="2456997"/>
              <a:ext cx="212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۳۰۰ هزار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B91AB1-4055-442F-9C37-324B16F7D9A2}"/>
                </a:ext>
              </a:extLst>
            </p:cNvPr>
            <p:cNvSpPr txBox="1"/>
            <p:nvPr/>
          </p:nvSpPr>
          <p:spPr>
            <a:xfrm>
              <a:off x="9620021" y="2775636"/>
              <a:ext cx="212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۲۰۱۳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AC35E7-790C-42AF-A021-A100CCF4C5D5}"/>
              </a:ext>
            </a:extLst>
          </p:cNvPr>
          <p:cNvGrpSpPr/>
          <p:nvPr/>
        </p:nvGrpSpPr>
        <p:grpSpPr>
          <a:xfrm>
            <a:off x="3912973" y="642267"/>
            <a:ext cx="4670854" cy="1043574"/>
            <a:chOff x="3311611" y="872927"/>
            <a:chExt cx="4670854" cy="104357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4D8BF1-9B10-4547-89F2-A7B658C2B3D7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6439984-0EF6-47B4-BCAE-0A764DF7328E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1B79B12-70DD-4F40-A6DF-F99E2550AED0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AC84E7D-3C94-44D5-9C81-0A4DDEAF196E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1C8D7C93-1F29-4D10-B7B2-7BDCBACC0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12" y="3994511"/>
            <a:ext cx="591699" cy="54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B14414D-E4EF-4387-8B4D-E5B33B0F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3" y="4977953"/>
            <a:ext cx="583201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538E62-ADB7-4528-8A53-98335DD26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71" y="4824436"/>
            <a:ext cx="718973" cy="8254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8554F0-5C2A-4B62-80C7-5F2FA34FF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04" b="33918"/>
          <a:stretch/>
        </p:blipFill>
        <p:spPr>
          <a:xfrm>
            <a:off x="8391012" y="4542420"/>
            <a:ext cx="939553" cy="6873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CFF3A0-5D36-4EF5-8EFC-9B0029505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47" y="3400091"/>
            <a:ext cx="829592" cy="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898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5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09AD973-13FC-468E-92EA-6CC1C0FEEF9A}"/>
              </a:ext>
            </a:extLst>
          </p:cNvPr>
          <p:cNvCxnSpPr>
            <a:cxnSpLocks/>
          </p:cNvCxnSpPr>
          <p:nvPr/>
        </p:nvCxnSpPr>
        <p:spPr>
          <a:xfrm flipH="1">
            <a:off x="-19781" y="3638298"/>
            <a:ext cx="1983790" cy="69659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8CFBB3-E900-4CDA-9F75-F06F5849F6C9}"/>
              </a:ext>
            </a:extLst>
          </p:cNvPr>
          <p:cNvCxnSpPr>
            <a:cxnSpLocks/>
          </p:cNvCxnSpPr>
          <p:nvPr/>
        </p:nvCxnSpPr>
        <p:spPr>
          <a:xfrm flipH="1" flipV="1">
            <a:off x="2449139" y="3652224"/>
            <a:ext cx="2002392" cy="81832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5B2AB3-31F8-4FED-935A-CC0DFAA38F83}"/>
              </a:ext>
            </a:extLst>
          </p:cNvPr>
          <p:cNvCxnSpPr>
            <a:cxnSpLocks/>
          </p:cNvCxnSpPr>
          <p:nvPr/>
        </p:nvCxnSpPr>
        <p:spPr>
          <a:xfrm flipV="1">
            <a:off x="4665022" y="3506773"/>
            <a:ext cx="2398436" cy="97438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6E37B2-9223-4E20-8D22-6557CB2D4356}"/>
              </a:ext>
            </a:extLst>
          </p:cNvPr>
          <p:cNvCxnSpPr>
            <a:cxnSpLocks/>
          </p:cNvCxnSpPr>
          <p:nvPr/>
        </p:nvCxnSpPr>
        <p:spPr>
          <a:xfrm flipH="1" flipV="1">
            <a:off x="6960870" y="3264262"/>
            <a:ext cx="2413393" cy="120628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DBAD87-9682-47CC-9521-80938C425DFA}"/>
              </a:ext>
            </a:extLst>
          </p:cNvPr>
          <p:cNvCxnSpPr>
            <a:cxnSpLocks/>
          </p:cNvCxnSpPr>
          <p:nvPr/>
        </p:nvCxnSpPr>
        <p:spPr>
          <a:xfrm flipH="1">
            <a:off x="10621260" y="3165531"/>
            <a:ext cx="1570741" cy="125021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9E01FA-F6EC-45B2-9155-A0A9CA7517E4}"/>
              </a:ext>
            </a:extLst>
          </p:cNvPr>
          <p:cNvGrpSpPr/>
          <p:nvPr/>
        </p:nvGrpSpPr>
        <p:grpSpPr>
          <a:xfrm>
            <a:off x="8884105" y="2495106"/>
            <a:ext cx="2126507" cy="657193"/>
            <a:chOff x="378640" y="3809602"/>
            <a:chExt cx="2126507" cy="6571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17920A-B7B7-4C4F-9A7C-753AE2A16277}"/>
                </a:ext>
              </a:extLst>
            </p:cNvPr>
            <p:cNvSpPr txBox="1"/>
            <p:nvPr/>
          </p:nvSpPr>
          <p:spPr>
            <a:xfrm>
              <a:off x="378640" y="3809602"/>
              <a:ext cx="212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FF6056"/>
                  </a:solidFill>
                  <a:latin typeface="Vazir" pitchFamily="2" charset="-78"/>
                  <a:cs typeface="Vazir" pitchFamily="2" charset="-78"/>
                </a:rPr>
                <a:t>۸۰۰ هزار</a:t>
              </a:r>
              <a:endParaRPr lang="en-US" sz="2000" b="1" dirty="0">
                <a:solidFill>
                  <a:srgbClr val="FF6056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23F993-DEE9-4907-9D8D-2597AC333D58}"/>
                </a:ext>
              </a:extLst>
            </p:cNvPr>
            <p:cNvSpPr txBox="1"/>
            <p:nvPr/>
          </p:nvSpPr>
          <p:spPr>
            <a:xfrm>
              <a:off x="378640" y="4128241"/>
              <a:ext cx="212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۲۰۲۱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F4BE4-EA7E-4B0E-8D27-1F0C3FB2D240}"/>
              </a:ext>
            </a:extLst>
          </p:cNvPr>
          <p:cNvGrpSpPr/>
          <p:nvPr/>
        </p:nvGrpSpPr>
        <p:grpSpPr>
          <a:xfrm>
            <a:off x="1098384" y="2280194"/>
            <a:ext cx="2126507" cy="657193"/>
            <a:chOff x="2281192" y="2835528"/>
            <a:chExt cx="2126507" cy="6571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B58D02-57F9-4A9D-A4C8-23588BF54C43}"/>
                </a:ext>
              </a:extLst>
            </p:cNvPr>
            <p:cNvSpPr txBox="1"/>
            <p:nvPr/>
          </p:nvSpPr>
          <p:spPr>
            <a:xfrm>
              <a:off x="2281192" y="2835528"/>
              <a:ext cx="212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F4B183"/>
                  </a:solidFill>
                  <a:latin typeface="Vazir" pitchFamily="2" charset="-78"/>
                  <a:cs typeface="Vazir" pitchFamily="2" charset="-78"/>
                </a:rPr>
                <a:t>۴۰۰ هزار مقاله</a:t>
              </a:r>
              <a:endParaRPr lang="en-US" sz="2000" b="1" dirty="0">
                <a:solidFill>
                  <a:srgbClr val="F4B183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6C2A7B-7D7D-44A8-85E4-82A899E2984A}"/>
                </a:ext>
              </a:extLst>
            </p:cNvPr>
            <p:cNvSpPr txBox="1"/>
            <p:nvPr/>
          </p:nvSpPr>
          <p:spPr>
            <a:xfrm>
              <a:off x="2281192" y="3154167"/>
              <a:ext cx="212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۲۰۱۴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55CFB6-985F-489C-A645-2ED7D82A2ECB}"/>
              </a:ext>
            </a:extLst>
          </p:cNvPr>
          <p:cNvGrpSpPr/>
          <p:nvPr/>
        </p:nvGrpSpPr>
        <p:grpSpPr>
          <a:xfrm>
            <a:off x="3587366" y="3092910"/>
            <a:ext cx="2126507" cy="657193"/>
            <a:chOff x="4246516" y="3872063"/>
            <a:chExt cx="2126507" cy="6571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9DF2EE-B997-43D1-944D-0CE681CFD1B4}"/>
                </a:ext>
              </a:extLst>
            </p:cNvPr>
            <p:cNvSpPr txBox="1"/>
            <p:nvPr/>
          </p:nvSpPr>
          <p:spPr>
            <a:xfrm>
              <a:off x="4246516" y="3872063"/>
              <a:ext cx="212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C55A11"/>
                  </a:solidFill>
                  <a:latin typeface="Vazir" pitchFamily="2" charset="-78"/>
                  <a:cs typeface="Vazir" pitchFamily="2" charset="-78"/>
                </a:rPr>
                <a:t>نیم میلیون مقاله</a:t>
              </a:r>
              <a:endParaRPr lang="en-US" sz="2000" b="1" dirty="0">
                <a:solidFill>
                  <a:srgbClr val="C55A11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FB3AEF-5254-4431-A908-CA4F25476432}"/>
                </a:ext>
              </a:extLst>
            </p:cNvPr>
            <p:cNvSpPr txBox="1"/>
            <p:nvPr/>
          </p:nvSpPr>
          <p:spPr>
            <a:xfrm>
              <a:off x="4246516" y="4190702"/>
              <a:ext cx="212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۲۰۱۶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23B0AC-75FB-4BD2-B08B-3B3CD16D01E6}"/>
              </a:ext>
            </a:extLst>
          </p:cNvPr>
          <p:cNvGrpSpPr/>
          <p:nvPr/>
        </p:nvGrpSpPr>
        <p:grpSpPr>
          <a:xfrm>
            <a:off x="6113632" y="2175695"/>
            <a:ext cx="2126507" cy="657193"/>
            <a:chOff x="7742820" y="3644885"/>
            <a:chExt cx="2126507" cy="6571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BE0163-251E-42D2-A7FB-8E306A802143}"/>
                </a:ext>
              </a:extLst>
            </p:cNvPr>
            <p:cNvSpPr txBox="1"/>
            <p:nvPr/>
          </p:nvSpPr>
          <p:spPr>
            <a:xfrm>
              <a:off x="7742820" y="3644885"/>
              <a:ext cx="212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FFC000"/>
                  </a:solidFill>
                  <a:latin typeface="Vazir" pitchFamily="2" charset="-78"/>
                  <a:cs typeface="Vazir" pitchFamily="2" charset="-78"/>
                </a:rPr>
                <a:t>۷۰۰ هزار مقاله</a:t>
              </a:r>
              <a:endParaRPr lang="en-US" sz="2000" b="1" dirty="0">
                <a:solidFill>
                  <a:srgbClr val="FFC000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1FD6F9-D047-40AE-BF7F-77DEFC12DAD5}"/>
                </a:ext>
              </a:extLst>
            </p:cNvPr>
            <p:cNvSpPr txBox="1"/>
            <p:nvPr/>
          </p:nvSpPr>
          <p:spPr>
            <a:xfrm>
              <a:off x="7742820" y="3963524"/>
              <a:ext cx="2126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۲۰۱۹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68989B-3124-4C3D-949E-79C159B36297}"/>
              </a:ext>
            </a:extLst>
          </p:cNvPr>
          <p:cNvGrpSpPr/>
          <p:nvPr/>
        </p:nvGrpSpPr>
        <p:grpSpPr>
          <a:xfrm>
            <a:off x="3912973" y="642267"/>
            <a:ext cx="4670854" cy="1043574"/>
            <a:chOff x="3311611" y="872927"/>
            <a:chExt cx="4670854" cy="10435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D7D74B-E507-4B0C-A4C0-12CE540C724E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7E2B3D-1D6A-440B-9B97-4E46C30E69BF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C8247A-30F7-464B-9D9E-55A287C7E742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3A4493-6102-4902-AF52-5B9CECDC5D22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A5B72D-E6D0-4E4D-BE07-340C29EAA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56" y="3199976"/>
            <a:ext cx="969805" cy="1113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A97D97-2E03-4F01-A13C-A9E8FCAFC0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1"/>
          <a:stretch/>
        </p:blipFill>
        <p:spPr>
          <a:xfrm>
            <a:off x="4086308" y="4044342"/>
            <a:ext cx="935624" cy="7089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322B15-39EC-4DCD-A64C-8F2526F1D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3385" r="-4133" b="482"/>
          <a:stretch/>
        </p:blipFill>
        <p:spPr>
          <a:xfrm>
            <a:off x="6688778" y="3067719"/>
            <a:ext cx="935916" cy="10330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325BE8-80BF-4DC5-9816-5B056AB5A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99" y="3326951"/>
            <a:ext cx="2880401" cy="26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16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7767A5-8C85-4B3E-B4CF-2664DA68F148}"/>
              </a:ext>
            </a:extLst>
          </p:cNvPr>
          <p:cNvSpPr/>
          <p:nvPr/>
        </p:nvSpPr>
        <p:spPr>
          <a:xfrm>
            <a:off x="1924743" y="2038866"/>
            <a:ext cx="603198" cy="302637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8BAF53-5B78-481A-B440-A3434A983007}"/>
              </a:ext>
            </a:extLst>
          </p:cNvPr>
          <p:cNvGrpSpPr/>
          <p:nvPr/>
        </p:nvGrpSpPr>
        <p:grpSpPr>
          <a:xfrm>
            <a:off x="1889026" y="4060546"/>
            <a:ext cx="653994" cy="1052633"/>
            <a:chOff x="1913740" y="3339141"/>
            <a:chExt cx="653994" cy="105263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F7B08D-7DC1-4705-B8FC-8DBDAD02A428}"/>
                </a:ext>
              </a:extLst>
            </p:cNvPr>
            <p:cNvCxnSpPr>
              <a:cxnSpLocks/>
            </p:cNvCxnSpPr>
            <p:nvPr/>
          </p:nvCxnSpPr>
          <p:spPr>
            <a:xfrm>
              <a:off x="2251056" y="3667667"/>
              <a:ext cx="0" cy="724107"/>
            </a:xfrm>
            <a:prstGeom prst="line">
              <a:avLst/>
            </a:prstGeom>
            <a:ln w="57150" cap="rnd">
              <a:solidFill>
                <a:srgbClr val="3C868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D4EE91-FD8B-451C-A073-927740F2C079}"/>
                </a:ext>
              </a:extLst>
            </p:cNvPr>
            <p:cNvSpPr/>
            <p:nvPr/>
          </p:nvSpPr>
          <p:spPr>
            <a:xfrm>
              <a:off x="1990155" y="3339141"/>
              <a:ext cx="495338" cy="495338"/>
            </a:xfrm>
            <a:prstGeom prst="ellipse">
              <a:avLst/>
            </a:prstGeom>
            <a:solidFill>
              <a:srgbClr val="3C8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BCC19C-8D11-4423-B083-38580AF31519}"/>
                </a:ext>
              </a:extLst>
            </p:cNvPr>
            <p:cNvSpPr txBox="1"/>
            <p:nvPr/>
          </p:nvSpPr>
          <p:spPr>
            <a:xfrm>
              <a:off x="1913740" y="3418392"/>
              <a:ext cx="653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bg1"/>
                  </a:solidFill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۱.۴</a:t>
              </a:r>
              <a:endParaRPr lang="en-US" sz="2000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1AF6EF-FFF4-4399-94E5-E35DFEEED277}"/>
              </a:ext>
            </a:extLst>
          </p:cNvPr>
          <p:cNvSpPr/>
          <p:nvPr/>
        </p:nvSpPr>
        <p:spPr>
          <a:xfrm>
            <a:off x="2880336" y="2038866"/>
            <a:ext cx="603198" cy="302637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D618C6-426C-4BE0-BD7C-23C5BE44F94C}"/>
              </a:ext>
            </a:extLst>
          </p:cNvPr>
          <p:cNvGrpSpPr/>
          <p:nvPr/>
        </p:nvGrpSpPr>
        <p:grpSpPr>
          <a:xfrm>
            <a:off x="2842631" y="3708486"/>
            <a:ext cx="653994" cy="1404693"/>
            <a:chOff x="1911752" y="3863379"/>
            <a:chExt cx="653994" cy="14046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39BB3-3879-4731-9C20-F7BDB1E918E0}"/>
                </a:ext>
              </a:extLst>
            </p:cNvPr>
            <p:cNvCxnSpPr>
              <a:cxnSpLocks/>
            </p:cNvCxnSpPr>
            <p:nvPr/>
          </p:nvCxnSpPr>
          <p:spPr>
            <a:xfrm>
              <a:off x="2251056" y="4307390"/>
              <a:ext cx="0" cy="960682"/>
            </a:xfrm>
            <a:prstGeom prst="line">
              <a:avLst/>
            </a:prstGeom>
            <a:ln w="57150" cap="rnd">
              <a:solidFill>
                <a:srgbClr val="69ECC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B270E7E-D5BC-4424-A222-1B3F0799CA0B}"/>
                </a:ext>
              </a:extLst>
            </p:cNvPr>
            <p:cNvSpPr/>
            <p:nvPr/>
          </p:nvSpPr>
          <p:spPr>
            <a:xfrm>
              <a:off x="1996304" y="3863379"/>
              <a:ext cx="495338" cy="495338"/>
            </a:xfrm>
            <a:prstGeom prst="ellipse">
              <a:avLst/>
            </a:prstGeom>
            <a:solidFill>
              <a:srgbClr val="69E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40583F-CA28-4857-ABB0-E06CE0B1C2CE}"/>
                </a:ext>
              </a:extLst>
            </p:cNvPr>
            <p:cNvSpPr txBox="1"/>
            <p:nvPr/>
          </p:nvSpPr>
          <p:spPr>
            <a:xfrm>
              <a:off x="1911752" y="3933207"/>
              <a:ext cx="653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bg1"/>
                  </a:solidFill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۱.۶</a:t>
              </a:r>
              <a:endParaRPr lang="en-US" sz="2000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FA7C34-CE8E-4B66-ACD8-E82A154CDB90}"/>
              </a:ext>
            </a:extLst>
          </p:cNvPr>
          <p:cNvSpPr/>
          <p:nvPr/>
        </p:nvSpPr>
        <p:spPr>
          <a:xfrm>
            <a:off x="3835929" y="2038866"/>
            <a:ext cx="603198" cy="302637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1F4119-D7AF-4417-B78E-433F2421473D}"/>
              </a:ext>
            </a:extLst>
          </p:cNvPr>
          <p:cNvGrpSpPr/>
          <p:nvPr/>
        </p:nvGrpSpPr>
        <p:grpSpPr>
          <a:xfrm>
            <a:off x="3810531" y="3346243"/>
            <a:ext cx="653994" cy="1772989"/>
            <a:chOff x="1924059" y="2804446"/>
            <a:chExt cx="653994" cy="177298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D23B35-1E6E-41D6-8AB9-AAC121294925}"/>
                </a:ext>
              </a:extLst>
            </p:cNvPr>
            <p:cNvCxnSpPr>
              <a:cxnSpLocks/>
            </p:cNvCxnSpPr>
            <p:nvPr/>
          </p:nvCxnSpPr>
          <p:spPr>
            <a:xfrm>
              <a:off x="2249070" y="3292501"/>
              <a:ext cx="0" cy="1284934"/>
            </a:xfrm>
            <a:prstGeom prst="line">
              <a:avLst/>
            </a:prstGeom>
            <a:ln w="57150" cap="rnd">
              <a:solidFill>
                <a:srgbClr val="9BF27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5EA6FB8-3FA4-49A2-82EF-369B2350A051}"/>
                </a:ext>
              </a:extLst>
            </p:cNvPr>
            <p:cNvSpPr/>
            <p:nvPr/>
          </p:nvSpPr>
          <p:spPr>
            <a:xfrm>
              <a:off x="2003387" y="2804446"/>
              <a:ext cx="495338" cy="495338"/>
            </a:xfrm>
            <a:prstGeom prst="ellipse">
              <a:avLst/>
            </a:prstGeom>
            <a:solidFill>
              <a:srgbClr val="9BF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4A5535-37C3-4D73-93A4-99577CC990AB}"/>
                </a:ext>
              </a:extLst>
            </p:cNvPr>
            <p:cNvSpPr txBox="1"/>
            <p:nvPr/>
          </p:nvSpPr>
          <p:spPr>
            <a:xfrm>
              <a:off x="1924059" y="2852060"/>
              <a:ext cx="653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bg1"/>
                  </a:solidFill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۱.۸</a:t>
              </a:r>
              <a:endParaRPr lang="en-US" sz="2000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239BF36-0A11-410B-A8F6-1EEB37095FF3}"/>
              </a:ext>
            </a:extLst>
          </p:cNvPr>
          <p:cNvSpPr/>
          <p:nvPr/>
        </p:nvSpPr>
        <p:spPr>
          <a:xfrm>
            <a:off x="4791522" y="2038866"/>
            <a:ext cx="603198" cy="302637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976872-E24D-452B-8BBB-74F59D9BFBC9}"/>
              </a:ext>
            </a:extLst>
          </p:cNvPr>
          <p:cNvGrpSpPr/>
          <p:nvPr/>
        </p:nvGrpSpPr>
        <p:grpSpPr>
          <a:xfrm>
            <a:off x="4760526" y="2629662"/>
            <a:ext cx="653994" cy="2433196"/>
            <a:chOff x="1918461" y="2531705"/>
            <a:chExt cx="653994" cy="243319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438B117-36AD-4065-B8D3-A7FD1C0F8A03}"/>
                </a:ext>
              </a:extLst>
            </p:cNvPr>
            <p:cNvCxnSpPr>
              <a:cxnSpLocks/>
            </p:cNvCxnSpPr>
            <p:nvPr/>
          </p:nvCxnSpPr>
          <p:spPr>
            <a:xfrm>
              <a:off x="2251056" y="2963543"/>
              <a:ext cx="0" cy="2001358"/>
            </a:xfrm>
            <a:prstGeom prst="line">
              <a:avLst/>
            </a:prstGeom>
            <a:ln w="5715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C2060E-46E3-4B35-81CD-771419A137C2}"/>
                </a:ext>
              </a:extLst>
            </p:cNvPr>
            <p:cNvSpPr/>
            <p:nvPr/>
          </p:nvSpPr>
          <p:spPr>
            <a:xfrm>
              <a:off x="2009113" y="2531705"/>
              <a:ext cx="495338" cy="4953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EE720BA-B2BF-40E3-A39A-1AAEA6E575AE}"/>
                </a:ext>
              </a:extLst>
            </p:cNvPr>
            <p:cNvSpPr txBox="1"/>
            <p:nvPr/>
          </p:nvSpPr>
          <p:spPr>
            <a:xfrm>
              <a:off x="1918461" y="2596992"/>
              <a:ext cx="653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bg1"/>
                  </a:solidFill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۲.۵</a:t>
              </a:r>
              <a:endParaRPr lang="en-US" sz="2000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AEED292-ACE1-4A57-8AB0-FF81E067B84D}"/>
              </a:ext>
            </a:extLst>
          </p:cNvPr>
          <p:cNvSpPr/>
          <p:nvPr/>
        </p:nvSpPr>
        <p:spPr>
          <a:xfrm>
            <a:off x="5747115" y="2038866"/>
            <a:ext cx="603198" cy="302637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C14BD2-21D9-4252-B1EA-A53DB4E8BE68}"/>
              </a:ext>
            </a:extLst>
          </p:cNvPr>
          <p:cNvGrpSpPr/>
          <p:nvPr/>
        </p:nvGrpSpPr>
        <p:grpSpPr>
          <a:xfrm>
            <a:off x="5721717" y="2183252"/>
            <a:ext cx="653994" cy="2879603"/>
            <a:chOff x="1924059" y="2512405"/>
            <a:chExt cx="653994" cy="245249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620E624-40AC-492F-831B-523CD725CDC9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>
              <a:off x="2251056" y="2922713"/>
              <a:ext cx="0" cy="2042188"/>
            </a:xfrm>
            <a:prstGeom prst="line">
              <a:avLst/>
            </a:prstGeom>
            <a:ln w="57150" cap="rnd">
              <a:solidFill>
                <a:srgbClr val="F3576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0AF5EF8-B0DA-47A3-B491-40AD949C6F90}"/>
                </a:ext>
              </a:extLst>
            </p:cNvPr>
            <p:cNvSpPr/>
            <p:nvPr/>
          </p:nvSpPr>
          <p:spPr>
            <a:xfrm>
              <a:off x="2003387" y="2512405"/>
              <a:ext cx="495338" cy="420539"/>
            </a:xfrm>
            <a:prstGeom prst="ellipse">
              <a:avLst/>
            </a:prstGeom>
            <a:solidFill>
              <a:srgbClr val="F35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6F0554-06A0-4DE4-A8FB-37301AC9B25F}"/>
                </a:ext>
              </a:extLst>
            </p:cNvPr>
            <p:cNvSpPr txBox="1"/>
            <p:nvPr/>
          </p:nvSpPr>
          <p:spPr>
            <a:xfrm>
              <a:off x="1924059" y="2581947"/>
              <a:ext cx="653994" cy="34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bg1"/>
                  </a:solidFill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۲.۸</a:t>
              </a:r>
              <a:endParaRPr lang="en-US" sz="2000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061BA6B-000A-41A5-88AB-26D7D9ADE411}"/>
              </a:ext>
            </a:extLst>
          </p:cNvPr>
          <p:cNvSpPr/>
          <p:nvPr/>
        </p:nvSpPr>
        <p:spPr>
          <a:xfrm>
            <a:off x="6702708" y="2038866"/>
            <a:ext cx="603198" cy="302637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A098B7E-3197-4E88-98D1-FB535FA02794}"/>
              </a:ext>
            </a:extLst>
          </p:cNvPr>
          <p:cNvGrpSpPr/>
          <p:nvPr/>
        </p:nvGrpSpPr>
        <p:grpSpPr>
          <a:xfrm>
            <a:off x="6677310" y="2527759"/>
            <a:ext cx="653994" cy="2585426"/>
            <a:chOff x="1924059" y="2545076"/>
            <a:chExt cx="653994" cy="258542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0AAE74D-9ED3-49DA-AB83-B1AE49F2C5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1999" y="3040414"/>
              <a:ext cx="13157" cy="2090088"/>
            </a:xfrm>
            <a:prstGeom prst="line">
              <a:avLst/>
            </a:prstGeom>
            <a:ln w="571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F1FF261-6D69-42BB-968E-036F827112D4}"/>
                </a:ext>
              </a:extLst>
            </p:cNvPr>
            <p:cNvSpPr/>
            <p:nvPr/>
          </p:nvSpPr>
          <p:spPr>
            <a:xfrm>
              <a:off x="2017487" y="2545076"/>
              <a:ext cx="495338" cy="4953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E9A952-F10A-4558-8593-EBCE42886EE9}"/>
                </a:ext>
              </a:extLst>
            </p:cNvPr>
            <p:cNvSpPr txBox="1"/>
            <p:nvPr/>
          </p:nvSpPr>
          <p:spPr>
            <a:xfrm>
              <a:off x="1924059" y="2592364"/>
              <a:ext cx="653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bg1"/>
                  </a:solidFill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۲.۶</a:t>
              </a:r>
              <a:endParaRPr lang="en-US" sz="2000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1DAFD67-585E-4FCD-8254-C6EEF2E422AC}"/>
              </a:ext>
            </a:extLst>
          </p:cNvPr>
          <p:cNvSpPr/>
          <p:nvPr/>
        </p:nvSpPr>
        <p:spPr>
          <a:xfrm>
            <a:off x="1889026" y="5917872"/>
            <a:ext cx="5300906" cy="530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latin typeface="Vazir" pitchFamily="2" charset="-78"/>
                <a:cs typeface="Vazir" pitchFamily="2" charset="-78"/>
              </a:rPr>
              <a:t>تعداد بازدید سالیانهٔ ویکی‌پدیای فارسی برحسب میلیارد.</a:t>
            </a:r>
            <a:endParaRPr lang="en-US" dirty="0">
              <a:solidFill>
                <a:schemeClr val="tx1"/>
              </a:solidFill>
              <a:latin typeface="Vazir" pitchFamily="2" charset="-78"/>
              <a:cs typeface="Vazir" pitchFamily="2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F0EE64-A4CC-49F2-9194-CAB7A5578B6B}"/>
              </a:ext>
            </a:extLst>
          </p:cNvPr>
          <p:cNvCxnSpPr/>
          <p:nvPr/>
        </p:nvCxnSpPr>
        <p:spPr>
          <a:xfrm>
            <a:off x="1408669" y="2038866"/>
            <a:ext cx="0" cy="321275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5BD844-D53C-4124-B5C3-11BE0482A948}"/>
              </a:ext>
            </a:extLst>
          </p:cNvPr>
          <p:cNvCxnSpPr>
            <a:cxnSpLocks/>
          </p:cNvCxnSpPr>
          <p:nvPr/>
        </p:nvCxnSpPr>
        <p:spPr>
          <a:xfrm flipV="1">
            <a:off x="1408669" y="5251623"/>
            <a:ext cx="6523338" cy="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C92C0DA-3070-4B92-9626-9B568BE064D9}"/>
              </a:ext>
            </a:extLst>
          </p:cNvPr>
          <p:cNvSpPr/>
          <p:nvPr/>
        </p:nvSpPr>
        <p:spPr>
          <a:xfrm>
            <a:off x="2153303" y="5178583"/>
            <a:ext cx="146078" cy="146078"/>
          </a:xfrm>
          <a:prstGeom prst="ellipse">
            <a:avLst/>
          </a:prstGeom>
          <a:solidFill>
            <a:srgbClr val="3C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412F7B-E3F5-4C85-ADF5-D9E1DE13C4C0}"/>
              </a:ext>
            </a:extLst>
          </p:cNvPr>
          <p:cNvSpPr/>
          <p:nvPr/>
        </p:nvSpPr>
        <p:spPr>
          <a:xfrm>
            <a:off x="3108896" y="5178583"/>
            <a:ext cx="146078" cy="146078"/>
          </a:xfrm>
          <a:prstGeom prst="ellipse">
            <a:avLst/>
          </a:prstGeom>
          <a:solidFill>
            <a:srgbClr val="69E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DFF9A5-CB39-4D8C-9336-DE6029C29A18}"/>
              </a:ext>
            </a:extLst>
          </p:cNvPr>
          <p:cNvSpPr/>
          <p:nvPr/>
        </p:nvSpPr>
        <p:spPr>
          <a:xfrm>
            <a:off x="4064489" y="5178583"/>
            <a:ext cx="146078" cy="146078"/>
          </a:xfrm>
          <a:prstGeom prst="ellipse">
            <a:avLst/>
          </a:prstGeom>
          <a:solidFill>
            <a:srgbClr val="9BF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E6CDDC-AA8E-4E1F-A25B-D8504EC2B0A3}"/>
              </a:ext>
            </a:extLst>
          </p:cNvPr>
          <p:cNvSpPr/>
          <p:nvPr/>
        </p:nvSpPr>
        <p:spPr>
          <a:xfrm>
            <a:off x="5020082" y="5178583"/>
            <a:ext cx="146078" cy="1460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B99711-3382-457D-8FFA-142126CC8C95}"/>
              </a:ext>
            </a:extLst>
          </p:cNvPr>
          <p:cNvSpPr/>
          <p:nvPr/>
        </p:nvSpPr>
        <p:spPr>
          <a:xfrm>
            <a:off x="5975675" y="5178583"/>
            <a:ext cx="146078" cy="146078"/>
          </a:xfrm>
          <a:prstGeom prst="ellipse">
            <a:avLst/>
          </a:prstGeom>
          <a:solidFill>
            <a:srgbClr val="F35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E534AC-93DF-4258-B108-77E010C020E1}"/>
              </a:ext>
            </a:extLst>
          </p:cNvPr>
          <p:cNvSpPr/>
          <p:nvPr/>
        </p:nvSpPr>
        <p:spPr>
          <a:xfrm>
            <a:off x="6931268" y="5178583"/>
            <a:ext cx="146078" cy="14607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2BEEDA-AC9E-41BD-9B82-5C8E0AA83E49}"/>
              </a:ext>
            </a:extLst>
          </p:cNvPr>
          <p:cNvGrpSpPr/>
          <p:nvPr/>
        </p:nvGrpSpPr>
        <p:grpSpPr>
          <a:xfrm>
            <a:off x="8422682" y="2109196"/>
            <a:ext cx="2245055" cy="369332"/>
            <a:chOff x="7867992" y="1928339"/>
            <a:chExt cx="2245055" cy="36933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5C03F24-DD71-4FF3-97B7-5FB9A55E9E6A}"/>
                </a:ext>
              </a:extLst>
            </p:cNvPr>
            <p:cNvSpPr/>
            <p:nvPr/>
          </p:nvSpPr>
          <p:spPr>
            <a:xfrm>
              <a:off x="7867992" y="2024276"/>
              <a:ext cx="177458" cy="177458"/>
            </a:xfrm>
            <a:prstGeom prst="ellipse">
              <a:avLst/>
            </a:prstGeom>
            <a:solidFill>
              <a:srgbClr val="3C8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6DFB8C-6B8F-4C0F-B029-A6F22EE166B7}"/>
                </a:ext>
              </a:extLst>
            </p:cNvPr>
            <p:cNvSpPr txBox="1"/>
            <p:nvPr/>
          </p:nvSpPr>
          <p:spPr>
            <a:xfrm>
              <a:off x="8100104" y="1928339"/>
              <a:ext cx="2012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b="1" dirty="0">
                  <a:solidFill>
                    <a:srgbClr val="3C8685"/>
                  </a:solidFill>
                  <a:latin typeface="Vazir" pitchFamily="2" charset="-78"/>
                  <a:cs typeface="Vazir" pitchFamily="2" charset="-78"/>
                </a:rPr>
                <a:t>۲۰۱۶</a:t>
              </a:r>
              <a:endParaRPr lang="en-US" b="1" dirty="0">
                <a:solidFill>
                  <a:srgbClr val="3C8685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AD60F3-DCBE-4791-A7C3-DCE2FA872363}"/>
              </a:ext>
            </a:extLst>
          </p:cNvPr>
          <p:cNvGrpSpPr/>
          <p:nvPr/>
        </p:nvGrpSpPr>
        <p:grpSpPr>
          <a:xfrm>
            <a:off x="8422682" y="2679165"/>
            <a:ext cx="2245055" cy="369332"/>
            <a:chOff x="7867992" y="1928339"/>
            <a:chExt cx="2245055" cy="36933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2AA3015-5134-4427-A820-17FB3FEF6A47}"/>
                </a:ext>
              </a:extLst>
            </p:cNvPr>
            <p:cNvSpPr/>
            <p:nvPr/>
          </p:nvSpPr>
          <p:spPr>
            <a:xfrm>
              <a:off x="7867992" y="2024276"/>
              <a:ext cx="177458" cy="177458"/>
            </a:xfrm>
            <a:prstGeom prst="ellipse">
              <a:avLst/>
            </a:prstGeom>
            <a:solidFill>
              <a:srgbClr val="69E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6B91D9-5639-4718-8315-26302EC790EF}"/>
                </a:ext>
              </a:extLst>
            </p:cNvPr>
            <p:cNvSpPr txBox="1"/>
            <p:nvPr/>
          </p:nvSpPr>
          <p:spPr>
            <a:xfrm>
              <a:off x="8100104" y="1928339"/>
              <a:ext cx="2012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b="1" dirty="0">
                  <a:solidFill>
                    <a:srgbClr val="69ECCD"/>
                  </a:solidFill>
                  <a:latin typeface="Vazir" pitchFamily="2" charset="-78"/>
                  <a:cs typeface="Vazir" pitchFamily="2" charset="-78"/>
                </a:rPr>
                <a:t>۲۰۱۷</a:t>
              </a:r>
              <a:endParaRPr lang="en-US" b="1" dirty="0">
                <a:solidFill>
                  <a:srgbClr val="69ECCD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83EB23-BD4F-472F-9BFD-8E3A75693C54}"/>
              </a:ext>
            </a:extLst>
          </p:cNvPr>
          <p:cNvGrpSpPr/>
          <p:nvPr/>
        </p:nvGrpSpPr>
        <p:grpSpPr>
          <a:xfrm>
            <a:off x="8422682" y="3249134"/>
            <a:ext cx="2245055" cy="369332"/>
            <a:chOff x="7867992" y="1928339"/>
            <a:chExt cx="2245055" cy="36933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DFDA198-44DC-46E4-9526-CCED88076D9D}"/>
                </a:ext>
              </a:extLst>
            </p:cNvPr>
            <p:cNvSpPr/>
            <p:nvPr/>
          </p:nvSpPr>
          <p:spPr>
            <a:xfrm>
              <a:off x="7867992" y="2024276"/>
              <a:ext cx="177458" cy="177458"/>
            </a:xfrm>
            <a:prstGeom prst="ellipse">
              <a:avLst/>
            </a:prstGeom>
            <a:solidFill>
              <a:srgbClr val="9BF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EE46C7-096F-472D-96C7-D6015B822187}"/>
                </a:ext>
              </a:extLst>
            </p:cNvPr>
            <p:cNvSpPr txBox="1"/>
            <p:nvPr/>
          </p:nvSpPr>
          <p:spPr>
            <a:xfrm>
              <a:off x="8100104" y="1928339"/>
              <a:ext cx="2012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b="1" dirty="0">
                  <a:solidFill>
                    <a:srgbClr val="9BF27D"/>
                  </a:solidFill>
                  <a:latin typeface="Vazir" pitchFamily="2" charset="-78"/>
                  <a:cs typeface="Vazir" pitchFamily="2" charset="-78"/>
                </a:rPr>
                <a:t>۲۰۱۸</a:t>
              </a:r>
              <a:endParaRPr lang="en-US" b="1" dirty="0">
                <a:solidFill>
                  <a:srgbClr val="9BF27D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82828CD-4706-4E1B-B45C-4833ABABF007}"/>
              </a:ext>
            </a:extLst>
          </p:cNvPr>
          <p:cNvGrpSpPr/>
          <p:nvPr/>
        </p:nvGrpSpPr>
        <p:grpSpPr>
          <a:xfrm>
            <a:off x="8422682" y="3819103"/>
            <a:ext cx="2245055" cy="369332"/>
            <a:chOff x="7867992" y="1928339"/>
            <a:chExt cx="2245055" cy="36933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31D022F-8679-4E9A-AC1F-B7043BB905EB}"/>
                </a:ext>
              </a:extLst>
            </p:cNvPr>
            <p:cNvSpPr/>
            <p:nvPr/>
          </p:nvSpPr>
          <p:spPr>
            <a:xfrm>
              <a:off x="7867992" y="2024276"/>
              <a:ext cx="177458" cy="1774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5D1488D-1922-4741-B72E-41DA83453460}"/>
                </a:ext>
              </a:extLst>
            </p:cNvPr>
            <p:cNvSpPr txBox="1"/>
            <p:nvPr/>
          </p:nvSpPr>
          <p:spPr>
            <a:xfrm>
              <a:off x="8100104" y="1928339"/>
              <a:ext cx="2012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b="1" dirty="0">
                  <a:solidFill>
                    <a:srgbClr val="FFC000"/>
                  </a:solidFill>
                  <a:latin typeface="Vazir" pitchFamily="2" charset="-78"/>
                  <a:cs typeface="Vazir" pitchFamily="2" charset="-78"/>
                </a:rPr>
                <a:t>۲۰۱۹</a:t>
              </a:r>
              <a:endParaRPr lang="en-US" b="1" dirty="0">
                <a:solidFill>
                  <a:srgbClr val="FFC000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9806D92-98D0-41CC-BE30-BAD24365C4D8}"/>
              </a:ext>
            </a:extLst>
          </p:cNvPr>
          <p:cNvGrpSpPr/>
          <p:nvPr/>
        </p:nvGrpSpPr>
        <p:grpSpPr>
          <a:xfrm>
            <a:off x="8422682" y="4389072"/>
            <a:ext cx="2245055" cy="369332"/>
            <a:chOff x="7867992" y="1928339"/>
            <a:chExt cx="2245055" cy="36933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889FE8-B0AD-4B4A-A6DD-C412409177E0}"/>
                </a:ext>
              </a:extLst>
            </p:cNvPr>
            <p:cNvSpPr/>
            <p:nvPr/>
          </p:nvSpPr>
          <p:spPr>
            <a:xfrm>
              <a:off x="7867992" y="2024276"/>
              <a:ext cx="177458" cy="177458"/>
            </a:xfrm>
            <a:prstGeom prst="ellipse">
              <a:avLst/>
            </a:prstGeom>
            <a:solidFill>
              <a:srgbClr val="F35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1F64AD-8A15-471A-B010-382E30DAB4D0}"/>
                </a:ext>
              </a:extLst>
            </p:cNvPr>
            <p:cNvSpPr txBox="1"/>
            <p:nvPr/>
          </p:nvSpPr>
          <p:spPr>
            <a:xfrm>
              <a:off x="8100104" y="1928339"/>
              <a:ext cx="2012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b="1" dirty="0">
                  <a:solidFill>
                    <a:srgbClr val="F35764"/>
                  </a:solidFill>
                  <a:latin typeface="Vazir" pitchFamily="2" charset="-78"/>
                  <a:cs typeface="Vazir" pitchFamily="2" charset="-78"/>
                </a:rPr>
                <a:t>۲۰۲۰</a:t>
              </a:r>
              <a:endParaRPr lang="en-US" b="1" dirty="0">
                <a:solidFill>
                  <a:srgbClr val="F35764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14A267F-6B65-46D3-A523-CFD36A0FA5C8}"/>
              </a:ext>
            </a:extLst>
          </p:cNvPr>
          <p:cNvGrpSpPr/>
          <p:nvPr/>
        </p:nvGrpSpPr>
        <p:grpSpPr>
          <a:xfrm>
            <a:off x="8422682" y="4959041"/>
            <a:ext cx="2245055" cy="369332"/>
            <a:chOff x="7867992" y="1928339"/>
            <a:chExt cx="2245055" cy="36933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536F032-30A3-4E1F-9900-CFFE41F51151}"/>
                </a:ext>
              </a:extLst>
            </p:cNvPr>
            <p:cNvSpPr/>
            <p:nvPr/>
          </p:nvSpPr>
          <p:spPr>
            <a:xfrm>
              <a:off x="7867992" y="2024276"/>
              <a:ext cx="177458" cy="17745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5831A90-4FBF-4C0E-A6F2-45C359BEF482}"/>
                </a:ext>
              </a:extLst>
            </p:cNvPr>
            <p:cNvSpPr txBox="1"/>
            <p:nvPr/>
          </p:nvSpPr>
          <p:spPr>
            <a:xfrm>
              <a:off x="8100104" y="1928339"/>
              <a:ext cx="2012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b="1" dirty="0">
                  <a:solidFill>
                    <a:schemeClr val="accent1">
                      <a:lumMod val="50000"/>
                    </a:schemeClr>
                  </a:solidFill>
                  <a:latin typeface="Vazir" pitchFamily="2" charset="-78"/>
                  <a:cs typeface="Vazir" pitchFamily="2" charset="-78"/>
                </a:rPr>
                <a:t>۲۰۲۱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19226F0-099D-430F-838C-ECD3BAFD8450}"/>
              </a:ext>
            </a:extLst>
          </p:cNvPr>
          <p:cNvSpPr txBox="1"/>
          <p:nvPr/>
        </p:nvSpPr>
        <p:spPr>
          <a:xfrm>
            <a:off x="695444" y="4695905"/>
            <a:ext cx="60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solidFill>
                  <a:srgbClr val="A3A8AC"/>
                </a:solidFill>
                <a:latin typeface="Vazir" pitchFamily="2" charset="-78"/>
                <a:cs typeface="Vazir" pitchFamily="2" charset="-78"/>
              </a:rPr>
              <a:t>۱</a:t>
            </a:r>
            <a:endParaRPr lang="en-US" b="1" dirty="0">
              <a:solidFill>
                <a:srgbClr val="A3A8AC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C85244-7127-47A5-AFF0-AE41AC681740}"/>
              </a:ext>
            </a:extLst>
          </p:cNvPr>
          <p:cNvSpPr txBox="1"/>
          <p:nvPr/>
        </p:nvSpPr>
        <p:spPr>
          <a:xfrm>
            <a:off x="695444" y="4049399"/>
            <a:ext cx="60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solidFill>
                  <a:srgbClr val="A3A8AC"/>
                </a:solidFill>
                <a:latin typeface="Vazir" pitchFamily="2" charset="-78"/>
                <a:cs typeface="Vazir" pitchFamily="2" charset="-78"/>
              </a:rPr>
              <a:t>۱.۵</a:t>
            </a:r>
            <a:endParaRPr lang="en-US" b="1" dirty="0">
              <a:solidFill>
                <a:srgbClr val="A3A8AC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B184B84-8E17-4C0E-B878-4D44FA527CAF}"/>
              </a:ext>
            </a:extLst>
          </p:cNvPr>
          <p:cNvSpPr txBox="1"/>
          <p:nvPr/>
        </p:nvSpPr>
        <p:spPr>
          <a:xfrm>
            <a:off x="695444" y="3402893"/>
            <a:ext cx="60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solidFill>
                  <a:srgbClr val="A3A8AC"/>
                </a:solidFill>
                <a:latin typeface="Vazir" pitchFamily="2" charset="-78"/>
                <a:cs typeface="Vazir" pitchFamily="2" charset="-78"/>
              </a:rPr>
              <a:t>۲</a:t>
            </a:r>
            <a:endParaRPr lang="en-US" b="1" dirty="0">
              <a:solidFill>
                <a:srgbClr val="A3A8AC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B26536-290B-4AA2-9117-F09EAC4CF06B}"/>
              </a:ext>
            </a:extLst>
          </p:cNvPr>
          <p:cNvSpPr txBox="1"/>
          <p:nvPr/>
        </p:nvSpPr>
        <p:spPr>
          <a:xfrm>
            <a:off x="695444" y="2756387"/>
            <a:ext cx="60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solidFill>
                  <a:srgbClr val="A3A8AC"/>
                </a:solidFill>
                <a:latin typeface="Vazir" pitchFamily="2" charset="-78"/>
                <a:cs typeface="Vazir" pitchFamily="2" charset="-78"/>
              </a:rPr>
              <a:t>۲.۵</a:t>
            </a:r>
            <a:endParaRPr lang="en-US" b="1" dirty="0">
              <a:solidFill>
                <a:srgbClr val="A3A8AC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4A730A-E120-44BA-B1AE-EC5EF01F7E7F}"/>
              </a:ext>
            </a:extLst>
          </p:cNvPr>
          <p:cNvSpPr txBox="1"/>
          <p:nvPr/>
        </p:nvSpPr>
        <p:spPr>
          <a:xfrm>
            <a:off x="695444" y="2109881"/>
            <a:ext cx="60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solidFill>
                  <a:srgbClr val="A3A8AC"/>
                </a:solidFill>
                <a:latin typeface="Vazir" pitchFamily="2" charset="-78"/>
                <a:cs typeface="Vazir" pitchFamily="2" charset="-78"/>
              </a:rPr>
              <a:t>۳</a:t>
            </a:r>
            <a:endParaRPr lang="en-US" b="1" dirty="0">
              <a:solidFill>
                <a:srgbClr val="A3A8AC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209A90-C951-47E2-A341-752CB86E2F39}"/>
              </a:ext>
            </a:extLst>
          </p:cNvPr>
          <p:cNvSpPr txBox="1"/>
          <p:nvPr/>
        </p:nvSpPr>
        <p:spPr>
          <a:xfrm>
            <a:off x="1838185" y="5416866"/>
            <a:ext cx="776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rgbClr val="3C8685"/>
                </a:solidFill>
                <a:latin typeface="Vazir" pitchFamily="2" charset="-78"/>
                <a:cs typeface="Vazir" pitchFamily="2" charset="-78"/>
              </a:rPr>
              <a:t>۲۰۱۶</a:t>
            </a:r>
            <a:endParaRPr lang="en-US" sz="1400" b="1" dirty="0">
              <a:solidFill>
                <a:srgbClr val="3C8685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8049BE7-BDCD-4F61-877E-45054A79C984}"/>
              </a:ext>
            </a:extLst>
          </p:cNvPr>
          <p:cNvSpPr txBox="1"/>
          <p:nvPr/>
        </p:nvSpPr>
        <p:spPr>
          <a:xfrm>
            <a:off x="2793778" y="5416866"/>
            <a:ext cx="776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rgbClr val="69ECCD"/>
                </a:solidFill>
                <a:latin typeface="Vazir" pitchFamily="2" charset="-78"/>
                <a:cs typeface="Vazir" pitchFamily="2" charset="-78"/>
              </a:rPr>
              <a:t>۲۰۱۷</a:t>
            </a:r>
            <a:endParaRPr lang="en-US" sz="1400" b="1" dirty="0">
              <a:solidFill>
                <a:srgbClr val="69ECCD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D8BAB64-0EC4-499C-84E8-49E6AAAF704E}"/>
              </a:ext>
            </a:extLst>
          </p:cNvPr>
          <p:cNvSpPr txBox="1"/>
          <p:nvPr/>
        </p:nvSpPr>
        <p:spPr>
          <a:xfrm>
            <a:off x="3749371" y="5416866"/>
            <a:ext cx="776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rgbClr val="9BF27D"/>
                </a:solidFill>
                <a:latin typeface="Vazir" pitchFamily="2" charset="-78"/>
                <a:cs typeface="Vazir" pitchFamily="2" charset="-78"/>
              </a:rPr>
              <a:t>۲۰۱۸</a:t>
            </a:r>
            <a:endParaRPr lang="en-US" sz="1400" b="1" dirty="0">
              <a:solidFill>
                <a:srgbClr val="9BF27D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698854A-33AE-40C0-B8D2-C3151F79D588}"/>
              </a:ext>
            </a:extLst>
          </p:cNvPr>
          <p:cNvSpPr txBox="1"/>
          <p:nvPr/>
        </p:nvSpPr>
        <p:spPr>
          <a:xfrm>
            <a:off x="4704964" y="5416866"/>
            <a:ext cx="776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rgbClr val="FFC000"/>
                </a:solidFill>
                <a:latin typeface="Vazir" pitchFamily="2" charset="-78"/>
                <a:cs typeface="Vazir" pitchFamily="2" charset="-78"/>
              </a:rPr>
              <a:t>۲۰۱۹</a:t>
            </a:r>
            <a:endParaRPr lang="en-US" sz="1400" b="1" dirty="0">
              <a:solidFill>
                <a:srgbClr val="FFC000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DB97BBF-5782-412D-A7F0-37F4FF821E4B}"/>
              </a:ext>
            </a:extLst>
          </p:cNvPr>
          <p:cNvSpPr txBox="1"/>
          <p:nvPr/>
        </p:nvSpPr>
        <p:spPr>
          <a:xfrm>
            <a:off x="5660557" y="5416866"/>
            <a:ext cx="776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rgbClr val="F35764"/>
                </a:solidFill>
                <a:latin typeface="Vazir" pitchFamily="2" charset="-78"/>
                <a:cs typeface="Vazir" pitchFamily="2" charset="-78"/>
              </a:rPr>
              <a:t>۲۰۲۰</a:t>
            </a:r>
            <a:endParaRPr lang="en-US" sz="1400" b="1" dirty="0">
              <a:solidFill>
                <a:srgbClr val="F35764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6CC6E1F-FD67-44E7-BEE4-0B83B728C3B9}"/>
              </a:ext>
            </a:extLst>
          </p:cNvPr>
          <p:cNvSpPr txBox="1"/>
          <p:nvPr/>
        </p:nvSpPr>
        <p:spPr>
          <a:xfrm>
            <a:off x="6616150" y="5416866"/>
            <a:ext cx="776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chemeClr val="accent1">
                    <a:lumMod val="50000"/>
                  </a:schemeClr>
                </a:solidFill>
                <a:latin typeface="Vazir" pitchFamily="2" charset="-78"/>
                <a:cs typeface="Vazir" pitchFamily="2" charset="-78"/>
              </a:rPr>
              <a:t>۲۰۲۱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2ECAA32-19F3-49BC-8CD4-F3F7E0DAC97E}"/>
              </a:ext>
            </a:extLst>
          </p:cNvPr>
          <p:cNvGrpSpPr/>
          <p:nvPr/>
        </p:nvGrpSpPr>
        <p:grpSpPr>
          <a:xfrm>
            <a:off x="3912973" y="642267"/>
            <a:ext cx="4670854" cy="1043574"/>
            <a:chOff x="3311611" y="872927"/>
            <a:chExt cx="4670854" cy="104357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2BFA51E-78BC-4D3E-80F2-C292234D8EBF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2154349-E912-471B-AEF7-E3B42A7AE4C8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B898262-A97F-45FC-B69C-97976F2DC089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61F02C-ECB8-4C95-B7E7-5A7A014909D8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231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50"/>
                            </p:stCondLst>
                            <p:childTnLst>
                              <p:par>
                                <p:cTn id="7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6" grpId="0" animBg="1"/>
      <p:bldP spid="32" grpId="0" animBg="1"/>
      <p:bldP spid="38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FC5D02A-C9EA-40C6-A7AD-C75B6A5A22D6}"/>
              </a:ext>
            </a:extLst>
          </p:cNvPr>
          <p:cNvGrpSpPr/>
          <p:nvPr/>
        </p:nvGrpSpPr>
        <p:grpSpPr>
          <a:xfrm>
            <a:off x="2820638" y="1808535"/>
            <a:ext cx="6550723" cy="1260347"/>
            <a:chOff x="4678135" y="1215736"/>
            <a:chExt cx="6550723" cy="126034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CEC0DE-6851-4F7D-AE0E-4608CD04E886}"/>
                </a:ext>
              </a:extLst>
            </p:cNvPr>
            <p:cNvSpPr/>
            <p:nvPr/>
          </p:nvSpPr>
          <p:spPr>
            <a:xfrm>
              <a:off x="4707162" y="1412471"/>
              <a:ext cx="6407742" cy="1063612"/>
            </a:xfrm>
            <a:prstGeom prst="roundRect">
              <a:avLst>
                <a:gd name="adj" fmla="val 921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254000" dist="38100" dir="5400000" algn="t" rotWithShape="0">
                <a:schemeClr val="tx1">
                  <a:lumMod val="65000"/>
                  <a:lumOff val="3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5459145-95A5-4528-AD9C-6A5CB5675839}"/>
                </a:ext>
              </a:extLst>
            </p:cNvPr>
            <p:cNvSpPr/>
            <p:nvPr/>
          </p:nvSpPr>
          <p:spPr>
            <a:xfrm>
              <a:off x="4678135" y="1251017"/>
              <a:ext cx="2781223" cy="344826"/>
            </a:xfrm>
            <a:prstGeom prst="roundRect">
              <a:avLst>
                <a:gd name="adj" fmla="val 50000"/>
              </a:avLst>
            </a:prstGeom>
            <a:solidFill>
              <a:srgbClr val="D14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7" name="Here you can put some text which will briefly describe this topic. These are just demo text. So consider replacing these by your own content.">
              <a:extLst>
                <a:ext uri="{FF2B5EF4-FFF2-40B4-BE49-F238E27FC236}">
                  <a16:creationId xmlns:a16="http://schemas.microsoft.com/office/drawing/2014/main" id="{BA63EF1F-5345-4F11-8537-661FC82670CF}"/>
                </a:ext>
              </a:extLst>
            </p:cNvPr>
            <p:cNvSpPr txBox="1"/>
            <p:nvPr/>
          </p:nvSpPr>
          <p:spPr>
            <a:xfrm>
              <a:off x="4880295" y="1799712"/>
              <a:ext cx="6348563" cy="3980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ts val="1700"/>
                </a:lnSpc>
                <a:spcBef>
                  <a:spcPts val="0"/>
                </a:spcBef>
                <a:defRPr sz="1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rtl="1">
                <a:lnSpc>
                  <a:spcPct val="120000"/>
                </a:lnSpc>
              </a:pPr>
              <a:r>
                <a:rPr lang="fa-IR" sz="1600" dirty="0">
                  <a:solidFill>
                    <a:schemeClr val="tx1"/>
                  </a:solidFill>
                  <a:latin typeface="Vazir" pitchFamily="2" charset="-78"/>
                  <a:ea typeface="Open Sans" panose="020B0606030504020204" pitchFamily="34" charset="0"/>
                  <a:cs typeface="Vazir" pitchFamily="2" charset="-78"/>
                </a:rPr>
                <a:t>مجوز ویرایش همگانی، ویکی‌پدیا را دانشنامه‌ای غیرقابل اعتماد ساخته‌است.</a:t>
              </a:r>
              <a:endParaRPr lang="en-US" sz="1600" dirty="0">
                <a:solidFill>
                  <a:schemeClr val="tx1"/>
                </a:solidFill>
                <a:latin typeface="Vazir" pitchFamily="2" charset="-78"/>
                <a:ea typeface="Open Sans" panose="020B0606030504020204" pitchFamily="34" charset="0"/>
                <a:cs typeface="Vazir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6BBBB3-EC2F-44AF-BFF8-B9896522C301}"/>
                </a:ext>
              </a:extLst>
            </p:cNvPr>
            <p:cNvSpPr/>
            <p:nvPr/>
          </p:nvSpPr>
          <p:spPr>
            <a:xfrm>
              <a:off x="4729562" y="1215736"/>
              <a:ext cx="3310563" cy="379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457200">
                <a:spcBef>
                  <a:spcPts val="0"/>
                </a:spcBef>
                <a:defRPr sz="18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lang="en-US" b="1" dirty="0">
                <a:solidFill>
                  <a:schemeClr val="bg1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8EE46D-575B-4D19-8601-C8A7FDA1CF3F}"/>
              </a:ext>
            </a:extLst>
          </p:cNvPr>
          <p:cNvGrpSpPr/>
          <p:nvPr/>
        </p:nvGrpSpPr>
        <p:grpSpPr>
          <a:xfrm>
            <a:off x="2820638" y="3438123"/>
            <a:ext cx="6550723" cy="1235633"/>
            <a:chOff x="4678135" y="2805900"/>
            <a:chExt cx="6550723" cy="123563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DFD5565-52E1-4479-8EC4-579BCD8A2510}"/>
                </a:ext>
              </a:extLst>
            </p:cNvPr>
            <p:cNvSpPr/>
            <p:nvPr/>
          </p:nvSpPr>
          <p:spPr>
            <a:xfrm>
              <a:off x="4707162" y="2977921"/>
              <a:ext cx="6407742" cy="1063612"/>
            </a:xfrm>
            <a:prstGeom prst="roundRect">
              <a:avLst>
                <a:gd name="adj" fmla="val 921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254000" dist="38100" dir="5400000" algn="t" rotWithShape="0">
                <a:schemeClr val="tx1">
                  <a:lumMod val="65000"/>
                  <a:lumOff val="3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A112D44-F915-4BCD-BBDA-4D8FD5689413}"/>
                </a:ext>
              </a:extLst>
            </p:cNvPr>
            <p:cNvSpPr/>
            <p:nvPr/>
          </p:nvSpPr>
          <p:spPr>
            <a:xfrm>
              <a:off x="4678135" y="2816467"/>
              <a:ext cx="2779776" cy="344826"/>
            </a:xfrm>
            <a:prstGeom prst="roundRect">
              <a:avLst>
                <a:gd name="adj" fmla="val 50000"/>
              </a:avLst>
            </a:prstGeom>
            <a:solidFill>
              <a:srgbClr val="3BB4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2" name="Here you can put some text which will briefly describe this topic. These are just demo text. So consider replacing these by your own content.">
              <a:extLst>
                <a:ext uri="{FF2B5EF4-FFF2-40B4-BE49-F238E27FC236}">
                  <a16:creationId xmlns:a16="http://schemas.microsoft.com/office/drawing/2014/main" id="{93D1EDCC-00FF-4379-A79D-3AF74185E448}"/>
                </a:ext>
              </a:extLst>
            </p:cNvPr>
            <p:cNvSpPr txBox="1"/>
            <p:nvPr/>
          </p:nvSpPr>
          <p:spPr>
            <a:xfrm>
              <a:off x="4880295" y="3217429"/>
              <a:ext cx="6348563" cy="693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defPPr>
                <a:defRPr lang="en-US"/>
              </a:defPPr>
              <a:lvl1pPr defTabSz="457200">
                <a:lnSpc>
                  <a:spcPct val="120000"/>
                </a:lnSpc>
                <a:spcBef>
                  <a:spcPts val="0"/>
                </a:spcBef>
                <a:defRPr sz="1600">
                  <a:latin typeface="Tw Cen MT" panose="020B0602020104020603" pitchFamily="34" charset="0"/>
                  <a:ea typeface="Open Sans" panose="020B0606030504020204" pitchFamily="34" charset="0"/>
                  <a:cs typeface="Calibri Light" panose="020F0302020204030204" pitchFamily="34" charset="0"/>
                </a:defRPr>
              </a:lvl1pPr>
            </a:lstStyle>
            <a:p>
              <a:pPr algn="ctr"/>
              <a:r>
                <a:rPr lang="fa-IR" dirty="0">
                  <a:latin typeface="Vazir" pitchFamily="2" charset="-78"/>
                  <a:cs typeface="Vazir" pitchFamily="2" charset="-78"/>
                </a:rPr>
                <a:t>هر چند که ممکن است مقاله‌ای در ویکی‌پدیا به درجه اعتبار بالایی دست یابد ولی تا ابد در معرض تغییر دخالت‌کنندگان بی‌اطلاع یا کم‌سواد قرار خواهد داشت.</a:t>
              </a:r>
              <a:endParaRPr lang="en-US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01A379-28DE-4149-900D-1FFD5F871F23}"/>
                </a:ext>
              </a:extLst>
            </p:cNvPr>
            <p:cNvSpPr/>
            <p:nvPr/>
          </p:nvSpPr>
          <p:spPr>
            <a:xfrm>
              <a:off x="4729562" y="2805900"/>
              <a:ext cx="2939863" cy="379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en-US" sz="1866" b="1" dirty="0">
                <a:solidFill>
                  <a:schemeClr val="bg1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49184C-718E-4A70-ABCC-D33A249EF3E7}"/>
              </a:ext>
            </a:extLst>
          </p:cNvPr>
          <p:cNvGrpSpPr/>
          <p:nvPr/>
        </p:nvGrpSpPr>
        <p:grpSpPr>
          <a:xfrm>
            <a:off x="2802103" y="5132500"/>
            <a:ext cx="6550723" cy="1235633"/>
            <a:chOff x="4678135" y="4371351"/>
            <a:chExt cx="6550723" cy="123563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9FC233E-E92D-4797-B0D6-792AA20EB130}"/>
                </a:ext>
              </a:extLst>
            </p:cNvPr>
            <p:cNvSpPr/>
            <p:nvPr/>
          </p:nvSpPr>
          <p:spPr>
            <a:xfrm>
              <a:off x="4707162" y="4543372"/>
              <a:ext cx="6407742" cy="1063612"/>
            </a:xfrm>
            <a:prstGeom prst="roundRect">
              <a:avLst>
                <a:gd name="adj" fmla="val 921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254000" dist="38100" dir="5400000" algn="t" rotWithShape="0">
                <a:schemeClr val="tx1">
                  <a:lumMod val="65000"/>
                  <a:lumOff val="3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5C11010-E743-4F90-B831-C7B5DE634610}"/>
                </a:ext>
              </a:extLst>
            </p:cNvPr>
            <p:cNvSpPr/>
            <p:nvPr/>
          </p:nvSpPr>
          <p:spPr>
            <a:xfrm>
              <a:off x="4678135" y="4381918"/>
              <a:ext cx="2779776" cy="3448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7" name="Here you can put some text which will briefly describe this topic. These are just demo text. So consider replacing these by your own content.">
              <a:extLst>
                <a:ext uri="{FF2B5EF4-FFF2-40B4-BE49-F238E27FC236}">
                  <a16:creationId xmlns:a16="http://schemas.microsoft.com/office/drawing/2014/main" id="{EF592024-AB79-4137-AD0E-000ACDC62F43}"/>
                </a:ext>
              </a:extLst>
            </p:cNvPr>
            <p:cNvSpPr txBox="1"/>
            <p:nvPr/>
          </p:nvSpPr>
          <p:spPr>
            <a:xfrm>
              <a:off x="4880295" y="4782880"/>
              <a:ext cx="6348563" cy="693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defPPr>
                <a:defRPr lang="en-US"/>
              </a:defPPr>
              <a:lvl1pPr defTabSz="457200">
                <a:lnSpc>
                  <a:spcPct val="120000"/>
                </a:lnSpc>
                <a:spcBef>
                  <a:spcPts val="0"/>
                </a:spcBef>
                <a:defRPr sz="1600">
                  <a:latin typeface="Tw Cen MT" panose="020B0602020104020603" pitchFamily="34" charset="0"/>
                  <a:ea typeface="Open Sans" panose="020B0606030504020204" pitchFamily="34" charset="0"/>
                  <a:cs typeface="Calibri Light" panose="020F0302020204030204" pitchFamily="34" charset="0"/>
                </a:defRPr>
              </a:lvl1pPr>
            </a:lstStyle>
            <a:p>
              <a:pPr algn="ctr"/>
              <a:r>
                <a:rPr lang="fa-IR" dirty="0">
                  <a:latin typeface="Vazir" pitchFamily="2" charset="-78"/>
                  <a:cs typeface="Vazir" pitchFamily="2" charset="-78"/>
                </a:rPr>
                <a:t>مردم دربارهٔ چیزهایی می‌نویسند که به آن‌ها علاقه دارند در نتیجه بسیاری از موضوعات پوشش داده نمی‌شوند</a:t>
              </a:r>
              <a:endParaRPr lang="en-US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5A1ECD-D975-4F4F-9F55-096C61D8B062}"/>
                </a:ext>
              </a:extLst>
            </p:cNvPr>
            <p:cNvSpPr/>
            <p:nvPr/>
          </p:nvSpPr>
          <p:spPr>
            <a:xfrm>
              <a:off x="4729562" y="4371351"/>
              <a:ext cx="3075787" cy="379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en-US" sz="1866" b="1" dirty="0">
                <a:solidFill>
                  <a:schemeClr val="bg1"/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37E0DD-7CCF-494A-998E-93586FABDC43}"/>
              </a:ext>
            </a:extLst>
          </p:cNvPr>
          <p:cNvSpPr txBox="1"/>
          <p:nvPr/>
        </p:nvSpPr>
        <p:spPr>
          <a:xfrm>
            <a:off x="463032" y="1736711"/>
            <a:ext cx="2962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Vazir" pitchFamily="2" charset="-78"/>
                <a:cs typeface="Vazir" pitchFamily="2" charset="-78"/>
              </a:rPr>
              <a:t>Steps Analysis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749CF9-EF39-420F-B71B-558ADB71D26C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2C9F4E2-384A-4B23-8B27-F9D2E092A7C0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8CB87DD-5E30-4EF1-BD2B-D5D6CF5C8BF2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6DCCE1E-780E-43F9-8B5F-8811359B4ED2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A5B98BC-39EC-42AF-BCDA-B4CAD5919A37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2117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F8AFF79-F0B3-4095-9FD7-0E7F27B3AC86}"/>
              </a:ext>
            </a:extLst>
          </p:cNvPr>
          <p:cNvGrpSpPr/>
          <p:nvPr/>
        </p:nvGrpSpPr>
        <p:grpSpPr>
          <a:xfrm>
            <a:off x="8131554" y="2270027"/>
            <a:ext cx="3425372" cy="1714499"/>
            <a:chOff x="8117699" y="2422427"/>
            <a:chExt cx="3425372" cy="17144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BF6E8B-0C6B-418D-9468-83462C645D08}"/>
                </a:ext>
              </a:extLst>
            </p:cNvPr>
            <p:cNvSpPr/>
            <p:nvPr/>
          </p:nvSpPr>
          <p:spPr>
            <a:xfrm>
              <a:off x="8117699" y="2422427"/>
              <a:ext cx="3425372" cy="1714499"/>
            </a:xfrm>
            <a:custGeom>
              <a:avLst/>
              <a:gdLst>
                <a:gd name="connsiteX0" fmla="*/ 1712686 w 3425372"/>
                <a:gd name="connsiteY0" fmla="*/ 0 h 1714499"/>
                <a:gd name="connsiteX1" fmla="*/ 3425372 w 3425372"/>
                <a:gd name="connsiteY1" fmla="*/ 1712686 h 1714499"/>
                <a:gd name="connsiteX2" fmla="*/ 3425281 w 3425372"/>
                <a:gd name="connsiteY2" fmla="*/ 1714499 h 1714499"/>
                <a:gd name="connsiteX3" fmla="*/ 92 w 3425372"/>
                <a:gd name="connsiteY3" fmla="*/ 1714499 h 1714499"/>
                <a:gd name="connsiteX4" fmla="*/ 0 w 3425372"/>
                <a:gd name="connsiteY4" fmla="*/ 1712686 h 1714499"/>
                <a:gd name="connsiteX5" fmla="*/ 1712686 w 3425372"/>
                <a:gd name="connsiteY5" fmla="*/ 0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5372" h="1714499">
                  <a:moveTo>
                    <a:pt x="1712686" y="0"/>
                  </a:moveTo>
                  <a:cubicBezTo>
                    <a:pt x="2658576" y="0"/>
                    <a:pt x="3425372" y="766796"/>
                    <a:pt x="3425372" y="1712686"/>
                  </a:cubicBezTo>
                  <a:lnTo>
                    <a:pt x="3425281" y="1714499"/>
                  </a:lnTo>
                  <a:lnTo>
                    <a:pt x="92" y="1714499"/>
                  </a:lnTo>
                  <a:lnTo>
                    <a:pt x="0" y="1712686"/>
                  </a:lnTo>
                  <a:cubicBezTo>
                    <a:pt x="0" y="766796"/>
                    <a:pt x="766796" y="0"/>
                    <a:pt x="1712686" y="0"/>
                  </a:cubicBezTo>
                  <a:close/>
                </a:path>
              </a:pathLst>
            </a:cu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301688-5DAE-474F-8188-D0F933CBA307}"/>
                </a:ext>
              </a:extLst>
            </p:cNvPr>
            <p:cNvSpPr txBox="1"/>
            <p:nvPr/>
          </p:nvSpPr>
          <p:spPr>
            <a:xfrm>
              <a:off x="8895030" y="2679511"/>
              <a:ext cx="18707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8000" b="1" dirty="0">
                  <a:solidFill>
                    <a:schemeClr val="bg1"/>
                  </a:solidFill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۳</a:t>
              </a:r>
              <a:endParaRPr lang="en-US" sz="8000" b="1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97B0410-3234-4A51-BCBF-2527A5787D27}"/>
              </a:ext>
            </a:extLst>
          </p:cNvPr>
          <p:cNvSpPr/>
          <p:nvPr/>
        </p:nvSpPr>
        <p:spPr>
          <a:xfrm>
            <a:off x="8062109" y="3984526"/>
            <a:ext cx="3802743" cy="287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E75BB0-11F5-46D8-88F3-DCC62DD396C5}"/>
              </a:ext>
            </a:extLst>
          </p:cNvPr>
          <p:cNvSpPr/>
          <p:nvPr/>
        </p:nvSpPr>
        <p:spPr>
          <a:xfrm>
            <a:off x="7939944" y="3984526"/>
            <a:ext cx="3802743" cy="287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7D5681-8E59-4F40-9250-6C83459DA97C}"/>
              </a:ext>
            </a:extLst>
          </p:cNvPr>
          <p:cNvGrpSpPr/>
          <p:nvPr/>
        </p:nvGrpSpPr>
        <p:grpSpPr>
          <a:xfrm>
            <a:off x="4392407" y="3984526"/>
            <a:ext cx="3425372" cy="1714499"/>
            <a:chOff x="4378552" y="4136926"/>
            <a:chExt cx="3425372" cy="17144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29A97F-3122-45DF-9C68-273CC0F95EC9}"/>
                </a:ext>
              </a:extLst>
            </p:cNvPr>
            <p:cNvSpPr/>
            <p:nvPr/>
          </p:nvSpPr>
          <p:spPr>
            <a:xfrm flipV="1">
              <a:off x="4378552" y="4136926"/>
              <a:ext cx="3425372" cy="1714499"/>
            </a:xfrm>
            <a:custGeom>
              <a:avLst/>
              <a:gdLst>
                <a:gd name="connsiteX0" fmla="*/ 1712686 w 3425372"/>
                <a:gd name="connsiteY0" fmla="*/ 0 h 1714499"/>
                <a:gd name="connsiteX1" fmla="*/ 3425372 w 3425372"/>
                <a:gd name="connsiteY1" fmla="*/ 1712686 h 1714499"/>
                <a:gd name="connsiteX2" fmla="*/ 3425281 w 3425372"/>
                <a:gd name="connsiteY2" fmla="*/ 1714499 h 1714499"/>
                <a:gd name="connsiteX3" fmla="*/ 92 w 3425372"/>
                <a:gd name="connsiteY3" fmla="*/ 1714499 h 1714499"/>
                <a:gd name="connsiteX4" fmla="*/ 0 w 3425372"/>
                <a:gd name="connsiteY4" fmla="*/ 1712686 h 1714499"/>
                <a:gd name="connsiteX5" fmla="*/ 1712686 w 3425372"/>
                <a:gd name="connsiteY5" fmla="*/ 0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5372" h="1714499">
                  <a:moveTo>
                    <a:pt x="1712686" y="0"/>
                  </a:moveTo>
                  <a:cubicBezTo>
                    <a:pt x="2658576" y="0"/>
                    <a:pt x="3425372" y="766796"/>
                    <a:pt x="3425372" y="1712686"/>
                  </a:cubicBezTo>
                  <a:lnTo>
                    <a:pt x="3425281" y="1714499"/>
                  </a:lnTo>
                  <a:lnTo>
                    <a:pt x="92" y="1714499"/>
                  </a:lnTo>
                  <a:lnTo>
                    <a:pt x="0" y="1712686"/>
                  </a:lnTo>
                  <a:cubicBezTo>
                    <a:pt x="0" y="766796"/>
                    <a:pt x="766796" y="0"/>
                    <a:pt x="171268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7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A544B0-95EC-40F3-991D-438E601BC24B}"/>
                </a:ext>
              </a:extLst>
            </p:cNvPr>
            <p:cNvSpPr txBox="1"/>
            <p:nvPr/>
          </p:nvSpPr>
          <p:spPr>
            <a:xfrm>
              <a:off x="5154747" y="4305519"/>
              <a:ext cx="18707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8000" b="1" dirty="0">
                  <a:solidFill>
                    <a:schemeClr val="bg1"/>
                  </a:solidFill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۲</a:t>
              </a:r>
              <a:endParaRPr lang="en-US" sz="8000" b="1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4D702AE-20A8-4388-9F0F-97C7253345C8}"/>
              </a:ext>
            </a:extLst>
          </p:cNvPr>
          <p:cNvSpPr/>
          <p:nvPr/>
        </p:nvSpPr>
        <p:spPr>
          <a:xfrm>
            <a:off x="4267200" y="0"/>
            <a:ext cx="3802743" cy="3984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B7E1F9-44EA-4CE0-92BE-8CC5171C8095}"/>
              </a:ext>
            </a:extLst>
          </p:cNvPr>
          <p:cNvGrpSpPr/>
          <p:nvPr/>
        </p:nvGrpSpPr>
        <p:grpSpPr>
          <a:xfrm>
            <a:off x="624040" y="2270027"/>
            <a:ext cx="3425372" cy="1714499"/>
            <a:chOff x="610185" y="2422427"/>
            <a:chExt cx="3425372" cy="171449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BF06B6-28FB-4C51-91FE-4807B0D3F977}"/>
                </a:ext>
              </a:extLst>
            </p:cNvPr>
            <p:cNvSpPr/>
            <p:nvPr/>
          </p:nvSpPr>
          <p:spPr>
            <a:xfrm>
              <a:off x="610185" y="2422427"/>
              <a:ext cx="3425372" cy="1714499"/>
            </a:xfrm>
            <a:custGeom>
              <a:avLst/>
              <a:gdLst>
                <a:gd name="connsiteX0" fmla="*/ 1712686 w 3425372"/>
                <a:gd name="connsiteY0" fmla="*/ 0 h 1714499"/>
                <a:gd name="connsiteX1" fmla="*/ 3425372 w 3425372"/>
                <a:gd name="connsiteY1" fmla="*/ 1712686 h 1714499"/>
                <a:gd name="connsiteX2" fmla="*/ 3425281 w 3425372"/>
                <a:gd name="connsiteY2" fmla="*/ 1714499 h 1714499"/>
                <a:gd name="connsiteX3" fmla="*/ 92 w 3425372"/>
                <a:gd name="connsiteY3" fmla="*/ 1714499 h 1714499"/>
                <a:gd name="connsiteX4" fmla="*/ 0 w 3425372"/>
                <a:gd name="connsiteY4" fmla="*/ 1712686 h 1714499"/>
                <a:gd name="connsiteX5" fmla="*/ 1712686 w 3425372"/>
                <a:gd name="connsiteY5" fmla="*/ 0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5372" h="1714499">
                  <a:moveTo>
                    <a:pt x="1712686" y="0"/>
                  </a:moveTo>
                  <a:cubicBezTo>
                    <a:pt x="2658576" y="0"/>
                    <a:pt x="3425372" y="766796"/>
                    <a:pt x="3425372" y="1712686"/>
                  </a:cubicBezTo>
                  <a:lnTo>
                    <a:pt x="3425281" y="1714499"/>
                  </a:lnTo>
                  <a:lnTo>
                    <a:pt x="92" y="1714499"/>
                  </a:lnTo>
                  <a:lnTo>
                    <a:pt x="0" y="1712686"/>
                  </a:lnTo>
                  <a:cubicBezTo>
                    <a:pt x="0" y="766796"/>
                    <a:pt x="766796" y="0"/>
                    <a:pt x="1712686" y="0"/>
                  </a:cubicBezTo>
                  <a:close/>
                </a:path>
              </a:pathLst>
            </a:cu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D6D02A-5C5B-488E-84A0-54CEAD415A93}"/>
                </a:ext>
              </a:extLst>
            </p:cNvPr>
            <p:cNvSpPr txBox="1"/>
            <p:nvPr/>
          </p:nvSpPr>
          <p:spPr>
            <a:xfrm>
              <a:off x="1387516" y="2700623"/>
              <a:ext cx="18707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8000" b="1" dirty="0">
                  <a:solidFill>
                    <a:schemeClr val="bg1"/>
                  </a:solidFill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۱</a:t>
              </a:r>
              <a:endParaRPr lang="en-US" sz="8000" b="1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AB7894A-D109-420A-879D-701DEEC9726B}"/>
              </a:ext>
            </a:extLst>
          </p:cNvPr>
          <p:cNvSpPr/>
          <p:nvPr/>
        </p:nvSpPr>
        <p:spPr>
          <a:xfrm>
            <a:off x="478312" y="3984526"/>
            <a:ext cx="3802743" cy="287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755F0-EC18-4288-9F64-9D980EA1695E}"/>
              </a:ext>
            </a:extLst>
          </p:cNvPr>
          <p:cNvGrpSpPr/>
          <p:nvPr/>
        </p:nvGrpSpPr>
        <p:grpSpPr>
          <a:xfrm>
            <a:off x="48619" y="4088809"/>
            <a:ext cx="4576214" cy="861775"/>
            <a:chOff x="34764" y="4241209"/>
            <a:chExt cx="4576214" cy="861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117439C-4D09-437B-8CB2-EAAF50696A56}"/>
                </a:ext>
              </a:extLst>
            </p:cNvPr>
            <p:cNvSpPr txBox="1"/>
            <p:nvPr/>
          </p:nvSpPr>
          <p:spPr>
            <a:xfrm>
              <a:off x="34764" y="4241209"/>
              <a:ext cx="4576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>
                  <a:solidFill>
                    <a:srgbClr val="20AE97"/>
                  </a:solidFill>
                  <a:latin typeface="Vazir" pitchFamily="2" charset="-78"/>
                  <a:cs typeface="Vazir" pitchFamily="2" charset="-78"/>
                </a:rPr>
                <a:t>خودکار</a:t>
              </a:r>
              <a:endParaRPr lang="en-US" sz="2400" b="1" dirty="0">
                <a:solidFill>
                  <a:srgbClr val="20AE97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5FB6E81-9612-4D8E-8916-A9845112F0D4}"/>
                </a:ext>
              </a:extLst>
            </p:cNvPr>
            <p:cNvSpPr txBox="1"/>
            <p:nvPr/>
          </p:nvSpPr>
          <p:spPr>
            <a:xfrm>
              <a:off x="719053" y="4702874"/>
              <a:ext cx="3207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chemeClr val="bg1">
                      <a:lumMod val="65000"/>
                    </a:schemeClr>
                  </a:solidFill>
                  <a:latin typeface="Vazir" pitchFamily="2" charset="-78"/>
                  <a:cs typeface="Vazir" pitchFamily="2" charset="-78"/>
                </a:rPr>
                <a:t>با کمک ابزارها و ربات‌ها</a:t>
              </a:r>
              <a:endParaRPr lang="en-US" sz="2000" b="1" dirty="0">
                <a:solidFill>
                  <a:schemeClr val="bg1">
                    <a:lumMod val="6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3635386-C3C4-4BD5-A323-1D94E1CD07AC}"/>
              </a:ext>
            </a:extLst>
          </p:cNvPr>
          <p:cNvGrpSpPr/>
          <p:nvPr/>
        </p:nvGrpSpPr>
        <p:grpSpPr>
          <a:xfrm>
            <a:off x="3815850" y="2342810"/>
            <a:ext cx="4576214" cy="1169551"/>
            <a:chOff x="34764" y="4241209"/>
            <a:chExt cx="4576214" cy="116955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496E30-E544-4E69-8078-9AF02835F0D1}"/>
                </a:ext>
              </a:extLst>
            </p:cNvPr>
            <p:cNvSpPr txBox="1"/>
            <p:nvPr/>
          </p:nvSpPr>
          <p:spPr>
            <a:xfrm>
              <a:off x="34764" y="4241209"/>
              <a:ext cx="4576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>
                  <a:solidFill>
                    <a:srgbClr val="F7AB31"/>
                  </a:solidFill>
                  <a:latin typeface="Vazir" pitchFamily="2" charset="-78"/>
                  <a:cs typeface="Vazir" pitchFamily="2" charset="-78"/>
                </a:rPr>
                <a:t>گشت‌زنان</a:t>
              </a:r>
              <a:endParaRPr lang="en-US" sz="2400" b="1" dirty="0">
                <a:solidFill>
                  <a:srgbClr val="F7AB31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8453B7-A47F-4157-BC74-981C02A5E4AF}"/>
                </a:ext>
              </a:extLst>
            </p:cNvPr>
            <p:cNvSpPr txBox="1"/>
            <p:nvPr/>
          </p:nvSpPr>
          <p:spPr>
            <a:xfrm>
              <a:off x="719053" y="4702874"/>
              <a:ext cx="32076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chemeClr val="bg1">
                      <a:lumMod val="65000"/>
                    </a:schemeClr>
                  </a:solidFill>
                  <a:latin typeface="Vazir" pitchFamily="2" charset="-78"/>
                  <a:cs typeface="Vazir" pitchFamily="2" charset="-78"/>
                </a:rPr>
                <a:t>کاربرانی که حواس‌شان جمع است</a:t>
              </a:r>
              <a:endParaRPr lang="en-US" sz="2000" b="1" dirty="0">
                <a:solidFill>
                  <a:schemeClr val="bg1">
                    <a:lumMod val="6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8BE3F3-C466-4480-A94F-17F1ED1B8212}"/>
              </a:ext>
            </a:extLst>
          </p:cNvPr>
          <p:cNvGrpSpPr/>
          <p:nvPr/>
        </p:nvGrpSpPr>
        <p:grpSpPr>
          <a:xfrm>
            <a:off x="7553209" y="4103111"/>
            <a:ext cx="4576214" cy="861775"/>
            <a:chOff x="34764" y="4241209"/>
            <a:chExt cx="4576214" cy="86177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CA3BD3-9B5E-49AC-828F-99F24D005C1C}"/>
                </a:ext>
              </a:extLst>
            </p:cNvPr>
            <p:cNvSpPr txBox="1"/>
            <p:nvPr/>
          </p:nvSpPr>
          <p:spPr>
            <a:xfrm>
              <a:off x="34764" y="4241209"/>
              <a:ext cx="4576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>
                  <a:solidFill>
                    <a:srgbClr val="CB4D3C"/>
                  </a:solidFill>
                  <a:latin typeface="Vazir" pitchFamily="2" charset="-78"/>
                  <a:cs typeface="Vazir" pitchFamily="2" charset="-78"/>
                </a:rPr>
                <a:t>مدیران</a:t>
              </a:r>
              <a:endParaRPr lang="en-US" sz="2400" b="1" dirty="0">
                <a:solidFill>
                  <a:srgbClr val="CB4D3C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3E97F0-119B-4ABF-94F3-4A13B114EF2D}"/>
                </a:ext>
              </a:extLst>
            </p:cNvPr>
            <p:cNvSpPr txBox="1"/>
            <p:nvPr/>
          </p:nvSpPr>
          <p:spPr>
            <a:xfrm>
              <a:off x="719053" y="4702874"/>
              <a:ext cx="3207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chemeClr val="bg1">
                      <a:lumMod val="65000"/>
                    </a:schemeClr>
                  </a:solidFill>
                  <a:latin typeface="Vazir" pitchFamily="2" charset="-78"/>
                  <a:cs typeface="Vazir" pitchFamily="2" charset="-78"/>
                </a:rPr>
                <a:t>بندایش و محافظت</a:t>
              </a:r>
              <a:endParaRPr lang="en-US" sz="2000" b="1" dirty="0">
                <a:solidFill>
                  <a:schemeClr val="bg1">
                    <a:lumMod val="6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073F7-6CA9-4A0D-AB49-2642E8DEEFE5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2BEB87E-D233-4A54-97BC-9527BECDD9F0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E54EF7-95A8-4A4A-90CA-4586966741E1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6F4880C-7F15-414A-8179-6C962C74EA94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CF82F0B-8A97-42AA-928D-9E9C0812525D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70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20B1B9-85FA-4BE3-97D0-FB5C0D48C365}"/>
              </a:ext>
            </a:extLst>
          </p:cNvPr>
          <p:cNvCxnSpPr/>
          <p:nvPr/>
        </p:nvCxnSpPr>
        <p:spPr>
          <a:xfrm flipV="1">
            <a:off x="4219270" y="3997454"/>
            <a:ext cx="1193800" cy="118727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7AD7A-6722-4415-AAF4-346C67CFDF86}"/>
              </a:ext>
            </a:extLst>
          </p:cNvPr>
          <p:cNvCxnSpPr/>
          <p:nvPr/>
        </p:nvCxnSpPr>
        <p:spPr>
          <a:xfrm flipV="1">
            <a:off x="7137697" y="3521204"/>
            <a:ext cx="1193800" cy="118727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1CBE51-B596-4E0A-8666-79E7EBC374B8}"/>
              </a:ext>
            </a:extLst>
          </p:cNvPr>
          <p:cNvCxnSpPr>
            <a:cxnSpLocks/>
          </p:cNvCxnSpPr>
          <p:nvPr/>
        </p:nvCxnSpPr>
        <p:spPr>
          <a:xfrm flipV="1">
            <a:off x="8632685" y="2590800"/>
            <a:ext cx="573908" cy="5966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1CE39D-04DD-4010-BC44-956DD29C1B1B}"/>
              </a:ext>
            </a:extLst>
          </p:cNvPr>
          <p:cNvCxnSpPr>
            <a:cxnSpLocks/>
          </p:cNvCxnSpPr>
          <p:nvPr/>
        </p:nvCxnSpPr>
        <p:spPr>
          <a:xfrm flipH="1" flipV="1">
            <a:off x="2752420" y="4473704"/>
            <a:ext cx="1327706" cy="83176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57C3E6-9AC6-4BB2-B56D-46ECBE8D52B5}"/>
              </a:ext>
            </a:extLst>
          </p:cNvPr>
          <p:cNvCxnSpPr>
            <a:cxnSpLocks/>
          </p:cNvCxnSpPr>
          <p:nvPr/>
        </p:nvCxnSpPr>
        <p:spPr>
          <a:xfrm flipH="1" flipV="1">
            <a:off x="5657393" y="3927561"/>
            <a:ext cx="1327706" cy="83176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EA6465B-C257-4EFA-904A-5C23F3AF9E6F}"/>
              </a:ext>
            </a:extLst>
          </p:cNvPr>
          <p:cNvSpPr/>
          <p:nvPr/>
        </p:nvSpPr>
        <p:spPr>
          <a:xfrm>
            <a:off x="2269906" y="3997454"/>
            <a:ext cx="691978" cy="691978"/>
          </a:xfrm>
          <a:prstGeom prst="ellipse">
            <a:avLst/>
          </a:prstGeom>
          <a:solidFill>
            <a:srgbClr val="15A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52FCD0-F359-4CF7-BD0A-4CEA96D7395D}"/>
              </a:ext>
            </a:extLst>
          </p:cNvPr>
          <p:cNvSpPr/>
          <p:nvPr/>
        </p:nvSpPr>
        <p:spPr>
          <a:xfrm>
            <a:off x="3736756" y="4969004"/>
            <a:ext cx="691978" cy="691978"/>
          </a:xfrm>
          <a:prstGeom prst="ellipse">
            <a:avLst/>
          </a:prstGeom>
          <a:solidFill>
            <a:srgbClr val="9BB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azir" pitchFamily="2" charset="-78"/>
              <a:cs typeface="Vazir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EF73E8-D0AD-4E3D-82AA-28124B0913DB}"/>
              </a:ext>
            </a:extLst>
          </p:cNvPr>
          <p:cNvSpPr/>
          <p:nvPr/>
        </p:nvSpPr>
        <p:spPr>
          <a:xfrm>
            <a:off x="5203004" y="3511679"/>
            <a:ext cx="691978" cy="691978"/>
          </a:xfrm>
          <a:prstGeom prst="ellipse">
            <a:avLst/>
          </a:prstGeom>
          <a:solidFill>
            <a:srgbClr val="F19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2DC959-2555-43A6-A8D1-F7C9DA64C9FC}"/>
              </a:ext>
            </a:extLst>
          </p:cNvPr>
          <p:cNvSpPr/>
          <p:nvPr/>
        </p:nvSpPr>
        <p:spPr>
          <a:xfrm>
            <a:off x="6670456" y="4473704"/>
            <a:ext cx="691978" cy="691978"/>
          </a:xfrm>
          <a:prstGeom prst="ellipse">
            <a:avLst/>
          </a:prstGeom>
          <a:solidFill>
            <a:srgbClr val="BE3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22F01F-8D96-493E-BB6A-3E3F460410A4}"/>
              </a:ext>
            </a:extLst>
          </p:cNvPr>
          <p:cNvSpPr/>
          <p:nvPr/>
        </p:nvSpPr>
        <p:spPr>
          <a:xfrm>
            <a:off x="8136102" y="3035386"/>
            <a:ext cx="691978" cy="691978"/>
          </a:xfrm>
          <a:prstGeom prst="ellipse">
            <a:avLst/>
          </a:prstGeom>
          <a:solidFill>
            <a:srgbClr val="633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722817-6FB7-482A-A08C-441BCC2F4B7F}"/>
              </a:ext>
            </a:extLst>
          </p:cNvPr>
          <p:cNvCxnSpPr>
            <a:cxnSpLocks/>
          </p:cNvCxnSpPr>
          <p:nvPr/>
        </p:nvCxnSpPr>
        <p:spPr>
          <a:xfrm>
            <a:off x="4066672" y="4285899"/>
            <a:ext cx="0" cy="5362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95BBC54-96AC-49F4-9A77-72D5536A6BD6}"/>
              </a:ext>
            </a:extLst>
          </p:cNvPr>
          <p:cNvSpPr/>
          <p:nvPr/>
        </p:nvSpPr>
        <p:spPr>
          <a:xfrm>
            <a:off x="4014663" y="4183929"/>
            <a:ext cx="101970" cy="10197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C9BFED-5F07-47AD-82D1-50E2AEBDC356}"/>
              </a:ext>
            </a:extLst>
          </p:cNvPr>
          <p:cNvCxnSpPr>
            <a:cxnSpLocks/>
          </p:cNvCxnSpPr>
          <p:nvPr/>
        </p:nvCxnSpPr>
        <p:spPr>
          <a:xfrm>
            <a:off x="7002793" y="3778225"/>
            <a:ext cx="0" cy="5362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FD01814-8F20-4B18-BEAD-10DD459B3F10}"/>
              </a:ext>
            </a:extLst>
          </p:cNvPr>
          <p:cNvSpPr/>
          <p:nvPr/>
        </p:nvSpPr>
        <p:spPr>
          <a:xfrm>
            <a:off x="6950784" y="3676255"/>
            <a:ext cx="101970" cy="10197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6D1F2A-6356-42EE-BBE9-57A0B19DD95E}"/>
              </a:ext>
            </a:extLst>
          </p:cNvPr>
          <p:cNvCxnSpPr>
            <a:cxnSpLocks/>
          </p:cNvCxnSpPr>
          <p:nvPr/>
        </p:nvCxnSpPr>
        <p:spPr>
          <a:xfrm flipV="1">
            <a:off x="2615199" y="4822149"/>
            <a:ext cx="0" cy="5362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CB96A6C-4222-4508-A753-EFCC5042165B}"/>
              </a:ext>
            </a:extLst>
          </p:cNvPr>
          <p:cNvSpPr/>
          <p:nvPr/>
        </p:nvSpPr>
        <p:spPr>
          <a:xfrm flipV="1">
            <a:off x="2563190" y="5358399"/>
            <a:ext cx="101970" cy="10197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EF2711-0BAC-485C-8906-C344E2CE26FC}"/>
              </a:ext>
            </a:extLst>
          </p:cNvPr>
          <p:cNvCxnSpPr>
            <a:cxnSpLocks/>
          </p:cNvCxnSpPr>
          <p:nvPr/>
        </p:nvCxnSpPr>
        <p:spPr>
          <a:xfrm flipV="1">
            <a:off x="5576204" y="4314475"/>
            <a:ext cx="0" cy="5362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05A3A49D-44EA-4757-A386-45736DFD29FE}"/>
              </a:ext>
            </a:extLst>
          </p:cNvPr>
          <p:cNvSpPr/>
          <p:nvPr/>
        </p:nvSpPr>
        <p:spPr>
          <a:xfrm flipV="1">
            <a:off x="5524195" y="4850725"/>
            <a:ext cx="101970" cy="10197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D56FAB-D921-4C62-ACF4-DC5DA6AD3C2D}"/>
              </a:ext>
            </a:extLst>
          </p:cNvPr>
          <p:cNvCxnSpPr>
            <a:cxnSpLocks/>
          </p:cNvCxnSpPr>
          <p:nvPr/>
        </p:nvCxnSpPr>
        <p:spPr>
          <a:xfrm flipV="1">
            <a:off x="8512670" y="3835484"/>
            <a:ext cx="0" cy="5362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41488D6-E735-4E9F-BB3C-4D0880CAD559}"/>
              </a:ext>
            </a:extLst>
          </p:cNvPr>
          <p:cNvSpPr/>
          <p:nvPr/>
        </p:nvSpPr>
        <p:spPr>
          <a:xfrm flipV="1">
            <a:off x="8460661" y="4371734"/>
            <a:ext cx="101970" cy="10197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6BB20FD-99D2-4453-A910-25EF6D580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4032">
            <a:off x="9106520" y="1056877"/>
            <a:ext cx="1582398" cy="158239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E2D1F10-0468-476C-B9B0-9012737956BC}"/>
              </a:ext>
            </a:extLst>
          </p:cNvPr>
          <p:cNvGrpSpPr/>
          <p:nvPr/>
        </p:nvGrpSpPr>
        <p:grpSpPr>
          <a:xfrm>
            <a:off x="2923785" y="3272376"/>
            <a:ext cx="2289049" cy="837466"/>
            <a:chOff x="673099" y="2260600"/>
            <a:chExt cx="2289049" cy="83746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876C67-4C90-47D2-A104-946D492102EE}"/>
                </a:ext>
              </a:extLst>
            </p:cNvPr>
            <p:cNvSpPr txBox="1"/>
            <p:nvPr/>
          </p:nvSpPr>
          <p:spPr>
            <a:xfrm>
              <a:off x="673099" y="2260600"/>
              <a:ext cx="2289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9BB955"/>
                  </a:solidFill>
                  <a:latin typeface="Vazir" pitchFamily="2" charset="-78"/>
                  <a:cs typeface="Vazir" pitchFamily="2" charset="-78"/>
                </a:rPr>
                <a:t>بی‌طرفی</a:t>
              </a:r>
              <a:endParaRPr lang="en-US" sz="2000" b="1" dirty="0">
                <a:solidFill>
                  <a:srgbClr val="9BB955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038647-CFD0-4172-B04F-4B2BD5D76984}"/>
                </a:ext>
              </a:extLst>
            </p:cNvPr>
            <p:cNvSpPr txBox="1"/>
            <p:nvPr/>
          </p:nvSpPr>
          <p:spPr>
            <a:xfrm>
              <a:off x="823176" y="2574846"/>
              <a:ext cx="2051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 دیدگاهی بی‌طرف دارد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71E025-DB47-44C5-B431-9550F05848F4}"/>
              </a:ext>
            </a:extLst>
          </p:cNvPr>
          <p:cNvGrpSpPr/>
          <p:nvPr/>
        </p:nvGrpSpPr>
        <p:grpSpPr>
          <a:xfrm>
            <a:off x="5863176" y="2788203"/>
            <a:ext cx="2289049" cy="837466"/>
            <a:chOff x="673099" y="2260600"/>
            <a:chExt cx="2289049" cy="83746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5F39E12-5783-40F9-98C2-D6DCAFDC4061}"/>
                </a:ext>
              </a:extLst>
            </p:cNvPr>
            <p:cNvSpPr txBox="1"/>
            <p:nvPr/>
          </p:nvSpPr>
          <p:spPr>
            <a:xfrm>
              <a:off x="673099" y="2260600"/>
              <a:ext cx="2289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BE382C"/>
                  </a:solidFill>
                  <a:latin typeface="Vazir" pitchFamily="2" charset="-78"/>
                  <a:cs typeface="Vazir" pitchFamily="2" charset="-78"/>
                </a:rPr>
                <a:t>نزاکت</a:t>
              </a:r>
              <a:endParaRPr lang="en-US" sz="2000" b="1" dirty="0">
                <a:solidFill>
                  <a:srgbClr val="BE382C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ED3E4AF-B929-4934-92BC-79949A3ADE1E}"/>
                </a:ext>
              </a:extLst>
            </p:cNvPr>
            <p:cNvSpPr txBox="1"/>
            <p:nvPr/>
          </p:nvSpPr>
          <p:spPr>
            <a:xfrm>
              <a:off x="823176" y="2574846"/>
              <a:ext cx="2051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ویراستاران باید با یکدیگر با احترام و تمدن رفتار کنند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17D4C6-EC42-4622-8BE8-F07CCC36A1EE}"/>
              </a:ext>
            </a:extLst>
          </p:cNvPr>
          <p:cNvGrpSpPr/>
          <p:nvPr/>
        </p:nvGrpSpPr>
        <p:grpSpPr>
          <a:xfrm>
            <a:off x="1471371" y="5526073"/>
            <a:ext cx="2289049" cy="837466"/>
            <a:chOff x="673099" y="2260600"/>
            <a:chExt cx="2289049" cy="83746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45E41B-C4EF-4E44-82AB-4CCE62EF6446}"/>
                </a:ext>
              </a:extLst>
            </p:cNvPr>
            <p:cNvSpPr txBox="1"/>
            <p:nvPr/>
          </p:nvSpPr>
          <p:spPr>
            <a:xfrm>
              <a:off x="673099" y="2260600"/>
              <a:ext cx="2289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15AA96"/>
                  </a:solidFill>
                  <a:latin typeface="Vazir" pitchFamily="2" charset="-78"/>
                  <a:cs typeface="Vazir" pitchFamily="2" charset="-78"/>
                </a:rPr>
                <a:t>دانشنامه</a:t>
              </a:r>
              <a:endParaRPr lang="en-US" sz="2000" b="1" dirty="0">
                <a:solidFill>
                  <a:srgbClr val="15AA96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2993461-A0AC-452C-8D96-A34322B3A3D1}"/>
                </a:ext>
              </a:extLst>
            </p:cNvPr>
            <p:cNvSpPr txBox="1"/>
            <p:nvPr/>
          </p:nvSpPr>
          <p:spPr>
            <a:xfrm>
              <a:off x="823176" y="2574846"/>
              <a:ext cx="2051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 یک دانشنامه است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4CD617-5695-47A7-84D2-A887D2611E0C}"/>
              </a:ext>
            </a:extLst>
          </p:cNvPr>
          <p:cNvGrpSpPr/>
          <p:nvPr/>
        </p:nvGrpSpPr>
        <p:grpSpPr>
          <a:xfrm>
            <a:off x="4449701" y="4996646"/>
            <a:ext cx="2289049" cy="1483797"/>
            <a:chOff x="673099" y="2260600"/>
            <a:chExt cx="2289049" cy="148379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040BA9-3FF3-4621-96AA-ABA6AD67DCDD}"/>
                </a:ext>
              </a:extLst>
            </p:cNvPr>
            <p:cNvSpPr txBox="1"/>
            <p:nvPr/>
          </p:nvSpPr>
          <p:spPr>
            <a:xfrm>
              <a:off x="673099" y="2260600"/>
              <a:ext cx="2289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F19B14"/>
                  </a:solidFill>
                  <a:latin typeface="Vazir" pitchFamily="2" charset="-78"/>
                  <a:cs typeface="Vazir" pitchFamily="2" charset="-78"/>
                </a:rPr>
                <a:t>آزاد</a:t>
              </a:r>
              <a:endParaRPr lang="en-US" sz="2000" b="1" dirty="0">
                <a:solidFill>
                  <a:srgbClr val="F19B14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8EFEC7-7FEC-4AF6-AA9F-C1A9D31EB01D}"/>
                </a:ext>
              </a:extLst>
            </p:cNvPr>
            <p:cNvSpPr txBox="1"/>
            <p:nvPr/>
          </p:nvSpPr>
          <p:spPr>
            <a:xfrm>
              <a:off x="823176" y="2574846"/>
              <a:ext cx="20513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 یک محتوای آزاد است که هر کسی می‌تواند آن را تغییر دهد، ویرایش کند، استفاده کند و توزیع کند.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3612DD-C68C-4F06-AB4A-F25CE8A22006}"/>
              </a:ext>
            </a:extLst>
          </p:cNvPr>
          <p:cNvGrpSpPr/>
          <p:nvPr/>
        </p:nvGrpSpPr>
        <p:grpSpPr>
          <a:xfrm>
            <a:off x="7380006" y="4505454"/>
            <a:ext cx="2289049" cy="837466"/>
            <a:chOff x="673099" y="2260600"/>
            <a:chExt cx="2289049" cy="83746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BBE7C6E-7E9C-4ADF-9512-D982C89DD7F1}"/>
                </a:ext>
              </a:extLst>
            </p:cNvPr>
            <p:cNvSpPr txBox="1"/>
            <p:nvPr/>
          </p:nvSpPr>
          <p:spPr>
            <a:xfrm>
              <a:off x="673099" y="2260600"/>
              <a:ext cx="2289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633247"/>
                  </a:solidFill>
                  <a:latin typeface="Vazir" pitchFamily="2" charset="-78"/>
                  <a:cs typeface="Vazir" pitchFamily="2" charset="-78"/>
                </a:rPr>
                <a:t>تغییرپذیری</a:t>
              </a:r>
              <a:endParaRPr lang="en-US" sz="2000" b="1" dirty="0">
                <a:solidFill>
                  <a:srgbClr val="633247"/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438EDB-46FA-4CEC-9E5E-D6959442AFBD}"/>
                </a:ext>
              </a:extLst>
            </p:cNvPr>
            <p:cNvSpPr txBox="1"/>
            <p:nvPr/>
          </p:nvSpPr>
          <p:spPr>
            <a:xfrm>
              <a:off x="823176" y="2574846"/>
              <a:ext cx="2051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قوانین ویکی‌پدیا تغییرناپذیر نیستند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3A04B86-4A7A-4072-8259-8468E4162782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BEC47E-9354-4B4C-9E64-7F952429431A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705B8E1-E1F6-4E6B-B2FE-71D833D530D1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991CB9A-D642-4BF4-9166-20873590397F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8E5A3F7-2360-433B-BFBD-2F7AF9E9D75A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pic>
        <p:nvPicPr>
          <p:cNvPr id="69" name="Picture 47" descr="Open book">
            <a:extLst>
              <a:ext uri="{FF2B5EF4-FFF2-40B4-BE49-F238E27FC236}">
                <a16:creationId xmlns:a16="http://schemas.microsoft.com/office/drawing/2014/main" id="{9F46916B-F87F-4719-8ED9-B4E0D0AD4A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396009" y="4138766"/>
            <a:ext cx="411350" cy="411350"/>
          </a:xfrm>
          <a:prstGeom prst="rect">
            <a:avLst/>
          </a:prstGeom>
        </p:spPr>
      </p:pic>
      <p:pic>
        <p:nvPicPr>
          <p:cNvPr id="70" name="Picture 47" descr="Scales of justice">
            <a:extLst>
              <a:ext uri="{FF2B5EF4-FFF2-40B4-BE49-F238E27FC236}">
                <a16:creationId xmlns:a16="http://schemas.microsoft.com/office/drawing/2014/main" id="{5C02F5B7-DB3C-47B2-9734-477D2D1E85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882107" y="5126636"/>
            <a:ext cx="411350" cy="411350"/>
          </a:xfrm>
          <a:prstGeom prst="rect">
            <a:avLst/>
          </a:prstGeom>
        </p:spPr>
      </p:pic>
      <p:pic>
        <p:nvPicPr>
          <p:cNvPr id="71" name="Picture 47" descr="Puzzle">
            <a:extLst>
              <a:ext uri="{FF2B5EF4-FFF2-40B4-BE49-F238E27FC236}">
                <a16:creationId xmlns:a16="http://schemas.microsoft.com/office/drawing/2014/main" id="{685B324C-15B4-4C3B-AF7B-CC88934BB5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339479" y="3660238"/>
            <a:ext cx="411350" cy="411350"/>
          </a:xfrm>
          <a:prstGeom prst="rect">
            <a:avLst/>
          </a:prstGeom>
        </p:spPr>
      </p:pic>
      <p:pic>
        <p:nvPicPr>
          <p:cNvPr id="72" name="Picture 47" descr="Smiling face with no fill">
            <a:extLst>
              <a:ext uri="{FF2B5EF4-FFF2-40B4-BE49-F238E27FC236}">
                <a16:creationId xmlns:a16="http://schemas.microsoft.com/office/drawing/2014/main" id="{5563D623-03B5-4FB0-92B4-ED6EA31D56F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806880" y="4615298"/>
            <a:ext cx="411350" cy="411350"/>
          </a:xfrm>
          <a:prstGeom prst="rect">
            <a:avLst/>
          </a:prstGeom>
        </p:spPr>
      </p:pic>
      <p:pic>
        <p:nvPicPr>
          <p:cNvPr id="73" name="Picture 47" descr="Lightbulb">
            <a:extLst>
              <a:ext uri="{FF2B5EF4-FFF2-40B4-BE49-F238E27FC236}">
                <a16:creationId xmlns:a16="http://schemas.microsoft.com/office/drawing/2014/main" id="{E0F017FD-460C-4760-8FC6-8D44029536B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8276979" y="3185872"/>
            <a:ext cx="411350" cy="4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11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"/>
                            </p:stCondLst>
                            <p:childTnLst>
                              <p:par>
                                <p:cTn id="1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256861D-9797-4CDA-A7E1-73C6C2F9D588}"/>
              </a:ext>
            </a:extLst>
          </p:cNvPr>
          <p:cNvSpPr/>
          <p:nvPr/>
        </p:nvSpPr>
        <p:spPr>
          <a:xfrm>
            <a:off x="2400300" y="3162300"/>
            <a:ext cx="7391400" cy="3695700"/>
          </a:xfrm>
          <a:custGeom>
            <a:avLst/>
            <a:gdLst>
              <a:gd name="connsiteX0" fmla="*/ 3695700 w 7391400"/>
              <a:gd name="connsiteY0" fmla="*/ 0 h 3695700"/>
              <a:gd name="connsiteX1" fmla="*/ 7391400 w 7391400"/>
              <a:gd name="connsiteY1" fmla="*/ 3695700 h 3695700"/>
              <a:gd name="connsiteX2" fmla="*/ 7250963 w 7391400"/>
              <a:gd name="connsiteY2" fmla="*/ 3695700 h 3695700"/>
              <a:gd name="connsiteX3" fmla="*/ 3695700 w 7391400"/>
              <a:gd name="connsiteY3" fmla="*/ 140437 h 3695700"/>
              <a:gd name="connsiteX4" fmla="*/ 140437 w 7391400"/>
              <a:gd name="connsiteY4" fmla="*/ 3695700 h 3695700"/>
              <a:gd name="connsiteX5" fmla="*/ 0 w 7391400"/>
              <a:gd name="connsiteY5" fmla="*/ 3695700 h 3695700"/>
              <a:gd name="connsiteX6" fmla="*/ 3695700 w 7391400"/>
              <a:gd name="connsiteY6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1400" h="3695700">
                <a:moveTo>
                  <a:pt x="3695700" y="0"/>
                </a:moveTo>
                <a:cubicBezTo>
                  <a:pt x="5736779" y="0"/>
                  <a:pt x="7391400" y="1654621"/>
                  <a:pt x="7391400" y="3695700"/>
                </a:cubicBezTo>
                <a:lnTo>
                  <a:pt x="7250963" y="3695700"/>
                </a:lnTo>
                <a:cubicBezTo>
                  <a:pt x="7250963" y="1732182"/>
                  <a:pt x="5659218" y="140437"/>
                  <a:pt x="3695700" y="140437"/>
                </a:cubicBezTo>
                <a:cubicBezTo>
                  <a:pt x="1732182" y="140437"/>
                  <a:pt x="140437" y="1732182"/>
                  <a:pt x="140437" y="3695700"/>
                </a:cubicBezTo>
                <a:lnTo>
                  <a:pt x="0" y="3695700"/>
                </a:lnTo>
                <a:cubicBezTo>
                  <a:pt x="0" y="1654621"/>
                  <a:pt x="1654621" y="0"/>
                  <a:pt x="36957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480ED3-2088-4D78-8768-F31F88CB0106}"/>
              </a:ext>
            </a:extLst>
          </p:cNvPr>
          <p:cNvSpPr/>
          <p:nvPr/>
        </p:nvSpPr>
        <p:spPr>
          <a:xfrm>
            <a:off x="5626100" y="2806700"/>
            <a:ext cx="939800" cy="939800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8E22AA-CBD5-4AAA-A0AF-E770623AEEF7}"/>
              </a:ext>
            </a:extLst>
          </p:cNvPr>
          <p:cNvSpPr/>
          <p:nvPr/>
        </p:nvSpPr>
        <p:spPr>
          <a:xfrm>
            <a:off x="3276600" y="3619500"/>
            <a:ext cx="939800" cy="939800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AF60E9-8B23-4787-8846-3AB478AACF60}"/>
              </a:ext>
            </a:extLst>
          </p:cNvPr>
          <p:cNvSpPr/>
          <p:nvPr/>
        </p:nvSpPr>
        <p:spPr>
          <a:xfrm>
            <a:off x="7975600" y="3619500"/>
            <a:ext cx="939800" cy="939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FD3004-C705-43E4-9D7E-A24A09252978}"/>
              </a:ext>
            </a:extLst>
          </p:cNvPr>
          <p:cNvSpPr/>
          <p:nvPr/>
        </p:nvSpPr>
        <p:spPr>
          <a:xfrm>
            <a:off x="2108200" y="5448300"/>
            <a:ext cx="939800" cy="939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81F529-9C59-43AA-BE26-81E5C13D9315}"/>
              </a:ext>
            </a:extLst>
          </p:cNvPr>
          <p:cNvSpPr/>
          <p:nvPr/>
        </p:nvSpPr>
        <p:spPr>
          <a:xfrm>
            <a:off x="9118600" y="5448300"/>
            <a:ext cx="939800" cy="939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3D4E2-CBAC-4B7C-971D-E5EE07F06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62" y="2937462"/>
            <a:ext cx="678276" cy="678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BD59C-BF94-49F9-8031-C1FDAA0AA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31" y="3822199"/>
            <a:ext cx="606337" cy="534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B8A0F-95E8-4E8D-8A30-D905242D0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10" y="3793210"/>
            <a:ext cx="592379" cy="592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1A5CFF-C254-49CF-A1CD-DC51C2EFE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71" y="5585339"/>
            <a:ext cx="630657" cy="641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517F16-E4A1-498E-A20F-3FED7A4C3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93" y="5609893"/>
            <a:ext cx="616614" cy="6166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52BCFB-076B-434A-BDCF-453AAA385FA6}"/>
              </a:ext>
            </a:extLst>
          </p:cNvPr>
          <p:cNvSpPr txBox="1"/>
          <p:nvPr/>
        </p:nvSpPr>
        <p:spPr>
          <a:xfrm>
            <a:off x="4768034" y="1908496"/>
            <a:ext cx="265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سرشناسی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AAE60-CDF1-4189-A845-95920DB0136C}"/>
              </a:ext>
            </a:extLst>
          </p:cNvPr>
          <p:cNvSpPr txBox="1"/>
          <p:nvPr/>
        </p:nvSpPr>
        <p:spPr>
          <a:xfrm>
            <a:off x="1357268" y="2923995"/>
            <a:ext cx="265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جنگ ویرایشی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807B7-892A-4421-9DE3-AD5666AB15E9}"/>
              </a:ext>
            </a:extLst>
          </p:cNvPr>
          <p:cNvSpPr txBox="1"/>
          <p:nvPr/>
        </p:nvSpPr>
        <p:spPr>
          <a:xfrm>
            <a:off x="8441992" y="2923995"/>
            <a:ext cx="265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تأییدپذیری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9A20C5-D5FF-4739-B453-E690A690F65A}"/>
              </a:ext>
            </a:extLst>
          </p:cNvPr>
          <p:cNvSpPr txBox="1"/>
          <p:nvPr/>
        </p:nvSpPr>
        <p:spPr>
          <a:xfrm>
            <a:off x="29302" y="4799554"/>
            <a:ext cx="265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فحن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0D5F5C-91A8-4FF7-A136-CDF97404A20F}"/>
              </a:ext>
            </a:extLst>
          </p:cNvPr>
          <p:cNvSpPr txBox="1"/>
          <p:nvPr/>
        </p:nvSpPr>
        <p:spPr>
          <a:xfrm>
            <a:off x="9497152" y="4799554"/>
            <a:ext cx="265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تحقیق دست اول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B00961-04E8-4ECC-B719-88337D3EE862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E53077-AB74-4DB0-8B1D-815DB7304CFC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27C08D-AC97-4123-B8B2-BF752790AF2D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D40648-1252-4AA9-9032-C71DD95FC04B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D63E06-355E-4440-A0DA-33BC4EE5AFF1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4676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7124ED-CD48-4851-B3AC-EA01153B3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78" y="1878237"/>
            <a:ext cx="6140651" cy="40921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5EA3DD-A054-4D0E-9824-47D8642751D9}"/>
              </a:ext>
            </a:extLst>
          </p:cNvPr>
          <p:cNvSpPr/>
          <p:nvPr/>
        </p:nvSpPr>
        <p:spPr>
          <a:xfrm>
            <a:off x="3046265" y="1878237"/>
            <a:ext cx="1952368" cy="1940011"/>
          </a:xfrm>
          <a:prstGeom prst="rect">
            <a:avLst/>
          </a:prstGeom>
          <a:solidFill>
            <a:srgbClr val="20AE97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A14D44-FBD4-4C99-96B1-4852F5249DDD}"/>
              </a:ext>
            </a:extLst>
          </p:cNvPr>
          <p:cNvSpPr/>
          <p:nvPr/>
        </p:nvSpPr>
        <p:spPr>
          <a:xfrm>
            <a:off x="926753" y="402831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880083-0CCA-4180-A670-17E1576C64B3}"/>
              </a:ext>
            </a:extLst>
          </p:cNvPr>
          <p:cNvSpPr/>
          <p:nvPr/>
        </p:nvSpPr>
        <p:spPr>
          <a:xfrm>
            <a:off x="3046265" y="402831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9F077C-6F94-47AC-B551-E6638407BEE1}"/>
              </a:ext>
            </a:extLst>
          </p:cNvPr>
          <p:cNvGrpSpPr/>
          <p:nvPr/>
        </p:nvGrpSpPr>
        <p:grpSpPr>
          <a:xfrm>
            <a:off x="868223" y="3012048"/>
            <a:ext cx="2026508" cy="621298"/>
            <a:chOff x="1005942" y="2210187"/>
            <a:chExt cx="2026508" cy="6212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E29A95-9242-4DF6-8883-07EED662CF80}"/>
                </a:ext>
              </a:extLst>
            </p:cNvPr>
            <p:cNvSpPr txBox="1"/>
            <p:nvPr/>
          </p:nvSpPr>
          <p:spPr>
            <a:xfrm>
              <a:off x="1005942" y="2210187"/>
              <a:ext cx="202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پدیا</a:t>
              </a:r>
              <a:endParaRPr lang="en-US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760142-4CAE-43BF-8894-695A74277D77}"/>
                </a:ext>
              </a:extLst>
            </p:cNvPr>
            <p:cNvSpPr txBox="1"/>
            <p:nvPr/>
          </p:nvSpPr>
          <p:spPr>
            <a:xfrm>
              <a:off x="1043012" y="2523708"/>
              <a:ext cx="195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DA42E1-B068-440C-B2BD-C6F47571E4A7}"/>
              </a:ext>
            </a:extLst>
          </p:cNvPr>
          <p:cNvSpPr txBox="1"/>
          <p:nvPr/>
        </p:nvSpPr>
        <p:spPr>
          <a:xfrm>
            <a:off x="3015046" y="3030564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ویکی</a:t>
            </a:r>
            <a:endParaRPr lang="en-US" sz="2000" b="1" dirty="0">
              <a:solidFill>
                <a:schemeClr val="bg1"/>
              </a:solidFill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817F9-0958-4425-9872-48A767A235DF}"/>
              </a:ext>
            </a:extLst>
          </p:cNvPr>
          <p:cNvSpPr txBox="1"/>
          <p:nvPr/>
        </p:nvSpPr>
        <p:spPr>
          <a:xfrm>
            <a:off x="884146" y="5143939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ویکی‌مدیا</a:t>
            </a:r>
            <a:endParaRPr lang="en-US" sz="2000" b="1" dirty="0"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4880F5-5AC8-4288-9DDB-830AB97AD742}"/>
              </a:ext>
            </a:extLst>
          </p:cNvPr>
          <p:cNvSpPr txBox="1"/>
          <p:nvPr/>
        </p:nvSpPr>
        <p:spPr>
          <a:xfrm>
            <a:off x="2972125" y="5143939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مدیا ویکی</a:t>
            </a:r>
            <a:endParaRPr lang="en-US" sz="2000" b="1" dirty="0"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1A3F23-A6C3-4C65-9902-9BC5D80C45D8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B6C228-60AA-44E1-B12A-DE4ABEB968D8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55F3DC-E22D-4CF9-B2F3-1229DAB26252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5D7111-DA94-4FAE-92D6-D9D709DDE831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E9D86F-97B3-439F-80D7-8392BF240A05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AEC720A-84A2-48B3-97ED-02264840D194}"/>
              </a:ext>
            </a:extLst>
          </p:cNvPr>
          <p:cNvSpPr/>
          <p:nvPr/>
        </p:nvSpPr>
        <p:spPr>
          <a:xfrm>
            <a:off x="936512" y="1878113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pic>
        <p:nvPicPr>
          <p:cNvPr id="38" name="Picture 47" descr="Bus">
            <a:extLst>
              <a:ext uri="{FF2B5EF4-FFF2-40B4-BE49-F238E27FC236}">
                <a16:creationId xmlns:a16="http://schemas.microsoft.com/office/drawing/2014/main" id="{EA9B9BB9-16AD-45BE-9D44-1D38D8AA4E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690554" y="2074769"/>
            <a:ext cx="659021" cy="659021"/>
          </a:xfrm>
          <a:prstGeom prst="rect">
            <a:avLst/>
          </a:prstGeom>
        </p:spPr>
      </p:pic>
      <p:pic>
        <p:nvPicPr>
          <p:cNvPr id="39" name="Picture 47" descr="Books on shelf">
            <a:extLst>
              <a:ext uri="{FF2B5EF4-FFF2-40B4-BE49-F238E27FC236}">
                <a16:creationId xmlns:a16="http://schemas.microsoft.com/office/drawing/2014/main" id="{7E52BBE9-5B47-4FE2-A227-2BC2E05F73C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573426" y="2074769"/>
            <a:ext cx="659021" cy="659021"/>
          </a:xfrm>
          <a:prstGeom prst="rect">
            <a:avLst/>
          </a:prstGeom>
        </p:spPr>
      </p:pic>
      <p:pic>
        <p:nvPicPr>
          <p:cNvPr id="40" name="Picture 47">
            <a:extLst>
              <a:ext uri="{FF2B5EF4-FFF2-40B4-BE49-F238E27FC236}">
                <a16:creationId xmlns:a16="http://schemas.microsoft.com/office/drawing/2014/main" id="{4E051E37-28DE-40CA-ABBD-C3DE9E5E475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0553" y="4194819"/>
            <a:ext cx="659021" cy="659021"/>
          </a:xfrm>
          <a:prstGeom prst="rect">
            <a:avLst/>
          </a:prstGeom>
        </p:spPr>
      </p:pic>
      <p:pic>
        <p:nvPicPr>
          <p:cNvPr id="41" name="Picture 47">
            <a:extLst>
              <a:ext uri="{FF2B5EF4-FFF2-40B4-BE49-F238E27FC236}">
                <a16:creationId xmlns:a16="http://schemas.microsoft.com/office/drawing/2014/main" id="{39DFFC25-A280-437F-9089-AF5D384E5D0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575" y="4198830"/>
            <a:ext cx="649803" cy="6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043B49-8132-4F97-908E-FBC99FB1A9FC}"/>
              </a:ext>
            </a:extLst>
          </p:cNvPr>
          <p:cNvSpPr/>
          <p:nvPr/>
        </p:nvSpPr>
        <p:spPr>
          <a:xfrm flipV="1">
            <a:off x="2400300" y="0"/>
            <a:ext cx="7391400" cy="3695700"/>
          </a:xfrm>
          <a:custGeom>
            <a:avLst/>
            <a:gdLst>
              <a:gd name="connsiteX0" fmla="*/ 3695700 w 7391400"/>
              <a:gd name="connsiteY0" fmla="*/ 0 h 3695700"/>
              <a:gd name="connsiteX1" fmla="*/ 7391400 w 7391400"/>
              <a:gd name="connsiteY1" fmla="*/ 3695700 h 3695700"/>
              <a:gd name="connsiteX2" fmla="*/ 7250963 w 7391400"/>
              <a:gd name="connsiteY2" fmla="*/ 3695700 h 3695700"/>
              <a:gd name="connsiteX3" fmla="*/ 3695700 w 7391400"/>
              <a:gd name="connsiteY3" fmla="*/ 140437 h 3695700"/>
              <a:gd name="connsiteX4" fmla="*/ 140437 w 7391400"/>
              <a:gd name="connsiteY4" fmla="*/ 3695700 h 3695700"/>
              <a:gd name="connsiteX5" fmla="*/ 0 w 7391400"/>
              <a:gd name="connsiteY5" fmla="*/ 3695700 h 3695700"/>
              <a:gd name="connsiteX6" fmla="*/ 3695700 w 7391400"/>
              <a:gd name="connsiteY6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1400" h="3695700">
                <a:moveTo>
                  <a:pt x="3695700" y="0"/>
                </a:moveTo>
                <a:cubicBezTo>
                  <a:pt x="5736779" y="0"/>
                  <a:pt x="7391400" y="1654621"/>
                  <a:pt x="7391400" y="3695700"/>
                </a:cubicBezTo>
                <a:lnTo>
                  <a:pt x="7250963" y="3695700"/>
                </a:lnTo>
                <a:cubicBezTo>
                  <a:pt x="7250963" y="1732182"/>
                  <a:pt x="5659218" y="140437"/>
                  <a:pt x="3695700" y="140437"/>
                </a:cubicBezTo>
                <a:cubicBezTo>
                  <a:pt x="1732182" y="140437"/>
                  <a:pt x="140437" y="1732182"/>
                  <a:pt x="140437" y="3695700"/>
                </a:cubicBezTo>
                <a:lnTo>
                  <a:pt x="0" y="3695700"/>
                </a:lnTo>
                <a:cubicBezTo>
                  <a:pt x="0" y="1654621"/>
                  <a:pt x="1654621" y="0"/>
                  <a:pt x="36957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1C3537-2E67-4BAF-80C6-8386B5138EC7}"/>
              </a:ext>
            </a:extLst>
          </p:cNvPr>
          <p:cNvSpPr/>
          <p:nvPr/>
        </p:nvSpPr>
        <p:spPr>
          <a:xfrm flipV="1">
            <a:off x="5626100" y="3111500"/>
            <a:ext cx="939800" cy="939800"/>
          </a:xfrm>
          <a:prstGeom prst="ellipse">
            <a:avLst/>
          </a:prstGeom>
          <a:solidFill>
            <a:srgbClr val="F3E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2EA57D-FACC-4FC0-BD90-42ECF87F3B2F}"/>
              </a:ext>
            </a:extLst>
          </p:cNvPr>
          <p:cNvSpPr/>
          <p:nvPr/>
        </p:nvSpPr>
        <p:spPr>
          <a:xfrm flipV="1">
            <a:off x="3276600" y="2298700"/>
            <a:ext cx="939800" cy="939800"/>
          </a:xfrm>
          <a:prstGeom prst="ellipse">
            <a:avLst/>
          </a:prstGeom>
          <a:solidFill>
            <a:srgbClr val="7C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970EE4-1FFF-4976-BC37-269A7A9A514A}"/>
              </a:ext>
            </a:extLst>
          </p:cNvPr>
          <p:cNvSpPr/>
          <p:nvPr/>
        </p:nvSpPr>
        <p:spPr>
          <a:xfrm flipV="1">
            <a:off x="7975600" y="2298700"/>
            <a:ext cx="939800" cy="939800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192AC6-CF64-46F4-B247-BFD1F64ED5FF}"/>
              </a:ext>
            </a:extLst>
          </p:cNvPr>
          <p:cNvSpPr/>
          <p:nvPr/>
        </p:nvSpPr>
        <p:spPr>
          <a:xfrm flipV="1">
            <a:off x="2108200" y="469900"/>
            <a:ext cx="939800" cy="939800"/>
          </a:xfrm>
          <a:prstGeom prst="ellipse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6E3ABA-D742-4940-A1E7-2C6C303C98C7}"/>
              </a:ext>
            </a:extLst>
          </p:cNvPr>
          <p:cNvSpPr/>
          <p:nvPr/>
        </p:nvSpPr>
        <p:spPr>
          <a:xfrm flipV="1">
            <a:off x="9118600" y="469900"/>
            <a:ext cx="939800" cy="939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9CB00-800F-41CC-B93A-16BC6383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39" y="3252539"/>
            <a:ext cx="657722" cy="657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E78C5D-90CF-4CAA-AD47-24DFDE673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99" y="2494164"/>
            <a:ext cx="561201" cy="571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4ACE2-FE69-4128-AC7E-AF340A6B9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39" y="2451100"/>
            <a:ext cx="657722" cy="657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9385C-D28B-42B6-97FF-BDA5BF943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06" y="631493"/>
            <a:ext cx="575507" cy="575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F1491B-8BBA-4379-A00F-DB578E7D3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31" y="631493"/>
            <a:ext cx="606337" cy="6166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0CD013-3BF6-45D9-97DC-ACEE832D0EF8}"/>
              </a:ext>
            </a:extLst>
          </p:cNvPr>
          <p:cNvSpPr txBox="1"/>
          <p:nvPr/>
        </p:nvSpPr>
        <p:spPr>
          <a:xfrm>
            <a:off x="4768034" y="4192339"/>
            <a:ext cx="265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شیوه‌نامه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30C430-488E-47D5-8735-2401731EDCE2}"/>
              </a:ext>
            </a:extLst>
          </p:cNvPr>
          <p:cNvSpPr txBox="1"/>
          <p:nvPr/>
        </p:nvSpPr>
        <p:spPr>
          <a:xfrm>
            <a:off x="-77832" y="1265127"/>
            <a:ext cx="265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حذف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B468EC-4B2C-4971-A198-BE4F370672EC}"/>
              </a:ext>
            </a:extLst>
          </p:cNvPr>
          <p:cNvSpPr txBox="1"/>
          <p:nvPr/>
        </p:nvSpPr>
        <p:spPr>
          <a:xfrm>
            <a:off x="9588499" y="1265127"/>
            <a:ext cx="265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وپ: چشم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FF7E97-AA3B-426C-9502-AF54FEE5D621}"/>
              </a:ext>
            </a:extLst>
          </p:cNvPr>
          <p:cNvSpPr txBox="1"/>
          <p:nvPr/>
        </p:nvSpPr>
        <p:spPr>
          <a:xfrm>
            <a:off x="1090568" y="3137176"/>
            <a:ext cx="265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دسترسی‌ها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8C118A-996E-45B4-9764-EB22A0D3835E}"/>
              </a:ext>
            </a:extLst>
          </p:cNvPr>
          <p:cNvSpPr txBox="1"/>
          <p:nvPr/>
        </p:nvSpPr>
        <p:spPr>
          <a:xfrm>
            <a:off x="8463734" y="3137176"/>
            <a:ext cx="265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هیئت نظارت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495386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5A9DD-5551-4171-BCFE-B4205F8F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4823989" y="1162050"/>
            <a:ext cx="871027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AE772-21B9-4A6E-8684-1D27D6FE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>
            <a:fillRect/>
          </a:stretch>
        </p:blipFill>
        <p:spPr bwMode="auto">
          <a:xfrm>
            <a:off x="7245488" y="2039508"/>
            <a:ext cx="881052" cy="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8B970-10FF-4D97-90B4-FD97EDA6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26" y="1336010"/>
            <a:ext cx="588110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F259E-8B07-499F-B49D-996C34B1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1" y="2107342"/>
            <a:ext cx="926719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5F7A-64CD-439B-9027-52F2EA8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2" y="3437753"/>
            <a:ext cx="607045" cy="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1D571-CABD-4FA3-B652-8F3622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2" y="4562475"/>
            <a:ext cx="711747" cy="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E26C-E052-4E29-BA4B-67926D9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4265953" y="4645626"/>
            <a:ext cx="786375" cy="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40D6-E2CC-4395-B15C-579151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5" y="3464011"/>
            <a:ext cx="980184" cy="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FF1A5-80B7-4941-BAAE-8C4524B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7" y="5038404"/>
            <a:ext cx="572516" cy="6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25E91-BE95-4A1F-A82D-03A9B23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83" y="2439945"/>
            <a:ext cx="2352441" cy="2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03568 -0.0946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5A9DD-5551-4171-BCFE-B4205F8F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4823989" y="1162050"/>
            <a:ext cx="871027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AE772-21B9-4A6E-8684-1D27D6FE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>
            <a:fillRect/>
          </a:stretch>
        </p:blipFill>
        <p:spPr bwMode="auto">
          <a:xfrm>
            <a:off x="7245488" y="2039508"/>
            <a:ext cx="881052" cy="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8B970-10FF-4D97-90B4-FD97EDA6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26" y="1336010"/>
            <a:ext cx="588110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F259E-8B07-499F-B49D-996C34B1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1" y="2107342"/>
            <a:ext cx="926719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5F7A-64CD-439B-9027-52F2EA8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2" y="3437753"/>
            <a:ext cx="607045" cy="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1D571-CABD-4FA3-B652-8F3622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2" y="4562475"/>
            <a:ext cx="711747" cy="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E26C-E052-4E29-BA4B-67926D9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4265953" y="4645626"/>
            <a:ext cx="786375" cy="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40D6-E2CC-4395-B15C-579151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5" y="3464011"/>
            <a:ext cx="980184" cy="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FF1A5-80B7-4941-BAAE-8C4524B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7" y="5038404"/>
            <a:ext cx="572516" cy="6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25E91-BE95-4A1F-A82D-03A9B23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83" y="2439945"/>
            <a:ext cx="2352441" cy="2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7604 -0.079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5A9DD-5551-4171-BCFE-B4205F8F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4823989" y="1162050"/>
            <a:ext cx="871027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AE772-21B9-4A6E-8684-1D27D6FE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>
            <a:fillRect/>
          </a:stretch>
        </p:blipFill>
        <p:spPr bwMode="auto">
          <a:xfrm>
            <a:off x="7245488" y="2039508"/>
            <a:ext cx="881052" cy="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8B970-10FF-4D97-90B4-FD97EDA6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26" y="1336010"/>
            <a:ext cx="588110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F259E-8B07-499F-B49D-996C34B1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1" y="2107342"/>
            <a:ext cx="926719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5F7A-64CD-439B-9027-52F2EA8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2" y="3437753"/>
            <a:ext cx="607045" cy="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1D571-CABD-4FA3-B652-8F3622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2" y="4562475"/>
            <a:ext cx="711747" cy="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E26C-E052-4E29-BA4B-67926D9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4265953" y="4645626"/>
            <a:ext cx="786375" cy="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40D6-E2CC-4395-B15C-579151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5" y="3464011"/>
            <a:ext cx="980184" cy="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FF1A5-80B7-4941-BAAE-8C4524B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7" y="5038404"/>
            <a:ext cx="572516" cy="6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25E91-BE95-4A1F-A82D-03A9B23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83" y="2439945"/>
            <a:ext cx="2352441" cy="2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0066 -0.002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5A9DD-5551-4171-BCFE-B4205F8F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4823989" y="1162050"/>
            <a:ext cx="871027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AE772-21B9-4A6E-8684-1D27D6FE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>
            <a:fillRect/>
          </a:stretch>
        </p:blipFill>
        <p:spPr bwMode="auto">
          <a:xfrm>
            <a:off x="7245488" y="2039508"/>
            <a:ext cx="881052" cy="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8B970-10FF-4D97-90B4-FD97EDA6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26" y="1336010"/>
            <a:ext cx="588110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F259E-8B07-499F-B49D-996C34B1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1" y="2107342"/>
            <a:ext cx="926719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5F7A-64CD-439B-9027-52F2EA8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2" y="3437753"/>
            <a:ext cx="607045" cy="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1D571-CABD-4FA3-B652-8F3622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2" y="4562475"/>
            <a:ext cx="711747" cy="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E26C-E052-4E29-BA4B-67926D9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4265953" y="4645626"/>
            <a:ext cx="786375" cy="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40D6-E2CC-4395-B15C-579151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5" y="3464011"/>
            <a:ext cx="980184" cy="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FF1A5-80B7-4941-BAAE-8C4524B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7" y="5038404"/>
            <a:ext cx="572516" cy="6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25E91-BE95-4A1F-A82D-03A9B23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83" y="2439945"/>
            <a:ext cx="2352441" cy="2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06445 0.095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5A9DD-5551-4171-BCFE-B4205F8F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4823989" y="1162050"/>
            <a:ext cx="871027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AE772-21B9-4A6E-8684-1D27D6FE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>
            <a:fillRect/>
          </a:stretch>
        </p:blipFill>
        <p:spPr bwMode="auto">
          <a:xfrm>
            <a:off x="7245488" y="2039508"/>
            <a:ext cx="881052" cy="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8B970-10FF-4D97-90B4-FD97EDA6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26" y="1336010"/>
            <a:ext cx="588110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F259E-8B07-499F-B49D-996C34B1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1" y="2107342"/>
            <a:ext cx="926719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5F7A-64CD-439B-9027-52F2EA8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2" y="3437753"/>
            <a:ext cx="607045" cy="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1D571-CABD-4FA3-B652-8F3622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2" y="4562475"/>
            <a:ext cx="711747" cy="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E26C-E052-4E29-BA4B-67926D9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4265953" y="4645626"/>
            <a:ext cx="786375" cy="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40D6-E2CC-4395-B15C-579151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5" y="3464011"/>
            <a:ext cx="980184" cy="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FF1A5-80B7-4941-BAAE-8C4524B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7" y="5038404"/>
            <a:ext cx="572516" cy="6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25E91-BE95-4A1F-A82D-03A9B23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83" y="2439945"/>
            <a:ext cx="2352441" cy="2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8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521 0.1192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5A9DD-5551-4171-BCFE-B4205F8F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4823989" y="1162050"/>
            <a:ext cx="871027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AE772-21B9-4A6E-8684-1D27D6FE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>
            <a:fillRect/>
          </a:stretch>
        </p:blipFill>
        <p:spPr bwMode="auto">
          <a:xfrm>
            <a:off x="7245488" y="2039508"/>
            <a:ext cx="881052" cy="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8B970-10FF-4D97-90B4-FD97EDA6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26" y="1336010"/>
            <a:ext cx="588110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F259E-8B07-499F-B49D-996C34B1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1" y="2107342"/>
            <a:ext cx="926719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5F7A-64CD-439B-9027-52F2EA8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2" y="3437753"/>
            <a:ext cx="607045" cy="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1D571-CABD-4FA3-B652-8F3622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2" y="4562475"/>
            <a:ext cx="711747" cy="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E26C-E052-4E29-BA4B-67926D9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4265953" y="4645626"/>
            <a:ext cx="786375" cy="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40D6-E2CC-4395-B15C-579151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5" y="3464011"/>
            <a:ext cx="980184" cy="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FF1A5-80B7-4941-BAAE-8C4524B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7" y="5038404"/>
            <a:ext cx="572516" cy="6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25E91-BE95-4A1F-A82D-03A9B23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83" y="2439945"/>
            <a:ext cx="2352441" cy="2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05833 0.095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5A9DD-5551-4171-BCFE-B4205F8F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4823989" y="1162050"/>
            <a:ext cx="871027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AE772-21B9-4A6E-8684-1D27D6FE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>
            <a:fillRect/>
          </a:stretch>
        </p:blipFill>
        <p:spPr bwMode="auto">
          <a:xfrm>
            <a:off x="7245488" y="2039508"/>
            <a:ext cx="881052" cy="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8B970-10FF-4D97-90B4-FD97EDA6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26" y="1336010"/>
            <a:ext cx="588110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F259E-8B07-499F-B49D-996C34B1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1" y="2107342"/>
            <a:ext cx="926719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5F7A-64CD-439B-9027-52F2EA8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2" y="3437753"/>
            <a:ext cx="607045" cy="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1D571-CABD-4FA3-B652-8F3622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2" y="4562475"/>
            <a:ext cx="711747" cy="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E26C-E052-4E29-BA4B-67926D9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4265953" y="4645626"/>
            <a:ext cx="786375" cy="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40D6-E2CC-4395-B15C-579151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5" y="3464011"/>
            <a:ext cx="980184" cy="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FF1A5-80B7-4941-BAAE-8C4524B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7" y="5038404"/>
            <a:ext cx="572516" cy="6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25E91-BE95-4A1F-A82D-03A9B23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83" y="2439945"/>
            <a:ext cx="2352441" cy="2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4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9518 0.0048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5A9DD-5551-4171-BCFE-B4205F8F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4823989" y="1162050"/>
            <a:ext cx="871027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AE772-21B9-4A6E-8684-1D27D6FE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>
            <a:fillRect/>
          </a:stretch>
        </p:blipFill>
        <p:spPr bwMode="auto">
          <a:xfrm>
            <a:off x="7245488" y="2039508"/>
            <a:ext cx="881052" cy="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8B970-10FF-4D97-90B4-FD97EDA6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26" y="1336010"/>
            <a:ext cx="588110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F259E-8B07-499F-B49D-996C34B1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1" y="2107342"/>
            <a:ext cx="926719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5F7A-64CD-439B-9027-52F2EA8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2" y="3437753"/>
            <a:ext cx="607045" cy="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1D571-CABD-4FA3-B652-8F3622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2" y="4562475"/>
            <a:ext cx="711747" cy="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E26C-E052-4E29-BA4B-67926D9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4265953" y="4645626"/>
            <a:ext cx="786375" cy="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40D6-E2CC-4395-B15C-579151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5" y="3464011"/>
            <a:ext cx="980184" cy="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FF1A5-80B7-4941-BAAE-8C4524B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7" y="5038404"/>
            <a:ext cx="572516" cy="6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25E91-BE95-4A1F-A82D-03A9B23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83" y="2439945"/>
            <a:ext cx="2352441" cy="2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0918 -0.0384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5A9DD-5551-4171-BCFE-B4205F8F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4823989" y="1162050"/>
            <a:ext cx="871027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AE772-21B9-4A6E-8684-1D27D6FE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>
            <a:fillRect/>
          </a:stretch>
        </p:blipFill>
        <p:spPr bwMode="auto">
          <a:xfrm>
            <a:off x="7245488" y="2039508"/>
            <a:ext cx="881052" cy="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8B970-10FF-4D97-90B4-FD97EDA6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26" y="1336010"/>
            <a:ext cx="588110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F259E-8B07-499F-B49D-996C34B1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1" y="2107342"/>
            <a:ext cx="926719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5F7A-64CD-439B-9027-52F2EA8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2" y="3437753"/>
            <a:ext cx="607045" cy="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1D571-CABD-4FA3-B652-8F3622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2" y="4562475"/>
            <a:ext cx="711747" cy="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E26C-E052-4E29-BA4B-67926D9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4265953" y="4645626"/>
            <a:ext cx="786375" cy="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40D6-E2CC-4395-B15C-579151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5" y="3464011"/>
            <a:ext cx="980184" cy="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FF1A5-80B7-4941-BAAE-8C4524B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7" y="5038404"/>
            <a:ext cx="572516" cy="6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25E91-BE95-4A1F-A82D-03A9B23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83" y="2439945"/>
            <a:ext cx="2352441" cy="2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05834 -0.0965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7124ED-CD48-4851-B3AC-EA01153B3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78" y="1878237"/>
            <a:ext cx="6140651" cy="40921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5EA3DD-A054-4D0E-9824-47D8642751D9}"/>
              </a:ext>
            </a:extLst>
          </p:cNvPr>
          <p:cNvSpPr/>
          <p:nvPr/>
        </p:nvSpPr>
        <p:spPr>
          <a:xfrm>
            <a:off x="961574" y="1819223"/>
            <a:ext cx="1952368" cy="1940011"/>
          </a:xfrm>
          <a:prstGeom prst="rect">
            <a:avLst/>
          </a:prstGeom>
          <a:solidFill>
            <a:srgbClr val="20AE97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A14D44-FBD4-4C99-96B1-4852F5249DDD}"/>
              </a:ext>
            </a:extLst>
          </p:cNvPr>
          <p:cNvSpPr/>
          <p:nvPr/>
        </p:nvSpPr>
        <p:spPr>
          <a:xfrm>
            <a:off x="926753" y="402831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880083-0CCA-4180-A670-17E1576C64B3}"/>
              </a:ext>
            </a:extLst>
          </p:cNvPr>
          <p:cNvSpPr/>
          <p:nvPr/>
        </p:nvSpPr>
        <p:spPr>
          <a:xfrm>
            <a:off x="3046265" y="402831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9F077C-6F94-47AC-B551-E6638407BEE1}"/>
              </a:ext>
            </a:extLst>
          </p:cNvPr>
          <p:cNvGrpSpPr/>
          <p:nvPr/>
        </p:nvGrpSpPr>
        <p:grpSpPr>
          <a:xfrm>
            <a:off x="868223" y="3012048"/>
            <a:ext cx="2026508" cy="621298"/>
            <a:chOff x="1005942" y="2210187"/>
            <a:chExt cx="2026508" cy="6212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E29A95-9242-4DF6-8883-07EED662CF80}"/>
                </a:ext>
              </a:extLst>
            </p:cNvPr>
            <p:cNvSpPr txBox="1"/>
            <p:nvPr/>
          </p:nvSpPr>
          <p:spPr>
            <a:xfrm>
              <a:off x="1005942" y="2210187"/>
              <a:ext cx="202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chemeClr val="bg1"/>
                  </a:solidFill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پدیا</a:t>
              </a:r>
              <a:endParaRPr lang="en-US" sz="2000" b="1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760142-4CAE-43BF-8894-695A74277D77}"/>
                </a:ext>
              </a:extLst>
            </p:cNvPr>
            <p:cNvSpPr txBox="1"/>
            <p:nvPr/>
          </p:nvSpPr>
          <p:spPr>
            <a:xfrm>
              <a:off x="1043012" y="2523708"/>
              <a:ext cx="195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DA42E1-B068-440C-B2BD-C6F47571E4A7}"/>
              </a:ext>
            </a:extLst>
          </p:cNvPr>
          <p:cNvSpPr txBox="1"/>
          <p:nvPr/>
        </p:nvSpPr>
        <p:spPr>
          <a:xfrm>
            <a:off x="3015046" y="3030564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ویکی</a:t>
            </a:r>
            <a:endParaRPr lang="en-US" sz="2000" b="1" dirty="0"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817F9-0958-4425-9872-48A767A235DF}"/>
              </a:ext>
            </a:extLst>
          </p:cNvPr>
          <p:cNvSpPr txBox="1"/>
          <p:nvPr/>
        </p:nvSpPr>
        <p:spPr>
          <a:xfrm>
            <a:off x="884146" y="5143939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ویکی‌مدیا</a:t>
            </a:r>
            <a:endParaRPr lang="en-US" sz="2000" b="1" dirty="0"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4880F5-5AC8-4288-9DDB-830AB97AD742}"/>
              </a:ext>
            </a:extLst>
          </p:cNvPr>
          <p:cNvSpPr txBox="1"/>
          <p:nvPr/>
        </p:nvSpPr>
        <p:spPr>
          <a:xfrm>
            <a:off x="2972125" y="5143939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مدیا ویکی</a:t>
            </a:r>
            <a:endParaRPr lang="en-US" sz="2000" b="1" dirty="0"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1A3F23-A6C3-4C65-9902-9BC5D80C45D8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B6C228-60AA-44E1-B12A-DE4ABEB968D8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55F3DC-E22D-4CF9-B2F3-1229DAB26252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5D7111-DA94-4FAE-92D6-D9D709DDE831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E9D86F-97B3-439F-80D7-8392BF240A05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AEC720A-84A2-48B3-97ED-02264840D194}"/>
              </a:ext>
            </a:extLst>
          </p:cNvPr>
          <p:cNvSpPr/>
          <p:nvPr/>
        </p:nvSpPr>
        <p:spPr>
          <a:xfrm>
            <a:off x="3089186" y="181922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pic>
        <p:nvPicPr>
          <p:cNvPr id="38" name="Picture 47" descr="Bus">
            <a:extLst>
              <a:ext uri="{FF2B5EF4-FFF2-40B4-BE49-F238E27FC236}">
                <a16:creationId xmlns:a16="http://schemas.microsoft.com/office/drawing/2014/main" id="{EA9B9BB9-16AD-45BE-9D44-1D38D8AA4E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690554" y="2074769"/>
            <a:ext cx="659021" cy="659021"/>
          </a:xfrm>
          <a:prstGeom prst="rect">
            <a:avLst/>
          </a:prstGeom>
        </p:spPr>
      </p:pic>
      <p:pic>
        <p:nvPicPr>
          <p:cNvPr id="39" name="Picture 47" descr="Books on shelf">
            <a:extLst>
              <a:ext uri="{FF2B5EF4-FFF2-40B4-BE49-F238E27FC236}">
                <a16:creationId xmlns:a16="http://schemas.microsoft.com/office/drawing/2014/main" id="{7E52BBE9-5B47-4FE2-A227-2BC2E05F73C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573426" y="2074769"/>
            <a:ext cx="659021" cy="659021"/>
          </a:xfrm>
          <a:prstGeom prst="rect">
            <a:avLst/>
          </a:prstGeom>
        </p:spPr>
      </p:pic>
      <p:pic>
        <p:nvPicPr>
          <p:cNvPr id="40" name="Picture 47">
            <a:extLst>
              <a:ext uri="{FF2B5EF4-FFF2-40B4-BE49-F238E27FC236}">
                <a16:creationId xmlns:a16="http://schemas.microsoft.com/office/drawing/2014/main" id="{4E051E37-28DE-40CA-ABBD-C3DE9E5E475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0553" y="4194819"/>
            <a:ext cx="659021" cy="659021"/>
          </a:xfrm>
          <a:prstGeom prst="rect">
            <a:avLst/>
          </a:prstGeom>
        </p:spPr>
      </p:pic>
      <p:pic>
        <p:nvPicPr>
          <p:cNvPr id="41" name="Picture 47">
            <a:extLst>
              <a:ext uri="{FF2B5EF4-FFF2-40B4-BE49-F238E27FC236}">
                <a16:creationId xmlns:a16="http://schemas.microsoft.com/office/drawing/2014/main" id="{39DFFC25-A280-437F-9089-AF5D384E5D0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575" y="4198830"/>
            <a:ext cx="649803" cy="6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5A9DD-5551-4171-BCFE-B4205F8F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>
            <a:fillRect/>
          </a:stretch>
        </p:blipFill>
        <p:spPr bwMode="auto">
          <a:xfrm>
            <a:off x="4823989" y="1162050"/>
            <a:ext cx="871027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AE772-21B9-4A6E-8684-1D27D6FE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6"/>
          <a:stretch>
            <a:fillRect/>
          </a:stretch>
        </p:blipFill>
        <p:spPr bwMode="auto">
          <a:xfrm>
            <a:off x="7245488" y="2039508"/>
            <a:ext cx="881052" cy="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8B970-10FF-4D97-90B4-FD97EDA6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26" y="1336010"/>
            <a:ext cx="588110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F259E-8B07-499F-B49D-996C34B1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1" y="2107342"/>
            <a:ext cx="926719" cy="9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5F7A-64CD-439B-9027-52F2EA8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2" y="3437753"/>
            <a:ext cx="607045" cy="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1D571-CABD-4FA3-B652-8F36220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52" y="4562475"/>
            <a:ext cx="711747" cy="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E26C-E052-4E29-BA4B-67926D9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5"/>
          <a:stretch>
            <a:fillRect/>
          </a:stretch>
        </p:blipFill>
        <p:spPr bwMode="auto">
          <a:xfrm>
            <a:off x="4265953" y="4645626"/>
            <a:ext cx="786375" cy="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140D6-E2CC-4395-B15C-57915178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5" y="3464011"/>
            <a:ext cx="980184" cy="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FF1A5-80B7-4941-BAAE-8C4524B3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67" y="5038404"/>
            <a:ext cx="572516" cy="6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25E91-BE95-4A1F-A82D-03A9B23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83" y="2439945"/>
            <a:ext cx="2352441" cy="21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09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le: Hollow 5">
            <a:extLst>
              <a:ext uri="{FF2B5EF4-FFF2-40B4-BE49-F238E27FC236}">
                <a16:creationId xmlns:a16="http://schemas.microsoft.com/office/drawing/2014/main" id="{E6B50006-F5F7-4D9D-AE76-8ACBC9E6C653}"/>
              </a:ext>
            </a:extLst>
          </p:cNvPr>
          <p:cNvSpPr/>
          <p:nvPr/>
        </p:nvSpPr>
        <p:spPr>
          <a:xfrm>
            <a:off x="1654776" y="2362457"/>
            <a:ext cx="2965622" cy="2965622"/>
          </a:xfrm>
          <a:prstGeom prst="donut">
            <a:avLst>
              <a:gd name="adj" fmla="val 37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565974-DC35-4478-84BD-83952AA887D3}"/>
              </a:ext>
            </a:extLst>
          </p:cNvPr>
          <p:cNvSpPr/>
          <p:nvPr/>
        </p:nvSpPr>
        <p:spPr>
          <a:xfrm>
            <a:off x="2457965" y="3165646"/>
            <a:ext cx="1359244" cy="135924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4328CC-6898-4B72-833D-BCB43E67EEA0}"/>
              </a:ext>
            </a:extLst>
          </p:cNvPr>
          <p:cNvSpPr/>
          <p:nvPr/>
        </p:nvSpPr>
        <p:spPr>
          <a:xfrm>
            <a:off x="4119950" y="3344820"/>
            <a:ext cx="1000896" cy="1000896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27526A-098F-4E67-A89A-176018B5B996}"/>
              </a:ext>
            </a:extLst>
          </p:cNvPr>
          <p:cNvSpPr/>
          <p:nvPr/>
        </p:nvSpPr>
        <p:spPr>
          <a:xfrm>
            <a:off x="1154328" y="3344820"/>
            <a:ext cx="1000896" cy="1000896"/>
          </a:xfrm>
          <a:prstGeom prst="ellipse">
            <a:avLst/>
          </a:prstGeom>
          <a:solidFill>
            <a:srgbClr val="FA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8DA958-FAC2-4EBC-B601-CB756CEAD5A1}"/>
              </a:ext>
            </a:extLst>
          </p:cNvPr>
          <p:cNvSpPr/>
          <p:nvPr/>
        </p:nvSpPr>
        <p:spPr>
          <a:xfrm>
            <a:off x="2637139" y="1862009"/>
            <a:ext cx="1000896" cy="1000896"/>
          </a:xfrm>
          <a:prstGeom prst="ellipse">
            <a:avLst/>
          </a:prstGeom>
          <a:solidFill>
            <a:srgbClr val="136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9D820C-A112-481E-83FD-87D0A44B79EE}"/>
              </a:ext>
            </a:extLst>
          </p:cNvPr>
          <p:cNvSpPr/>
          <p:nvPr/>
        </p:nvSpPr>
        <p:spPr>
          <a:xfrm>
            <a:off x="2637139" y="4827631"/>
            <a:ext cx="1000896" cy="1000896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FBB57-11C2-4FF3-ABC8-B8E8D916E0AE}"/>
              </a:ext>
            </a:extLst>
          </p:cNvPr>
          <p:cNvSpPr txBox="1"/>
          <p:nvPr/>
        </p:nvSpPr>
        <p:spPr>
          <a:xfrm>
            <a:off x="8344930" y="1957259"/>
            <a:ext cx="296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آیا ویکی‌پدیا معتبر است؟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C45B5-27E4-4C72-971C-AD25A210161E}"/>
              </a:ext>
            </a:extLst>
          </p:cNvPr>
          <p:cNvSpPr txBox="1"/>
          <p:nvPr/>
        </p:nvSpPr>
        <p:spPr>
          <a:xfrm>
            <a:off x="6077465" y="2661332"/>
            <a:ext cx="4633784" cy="345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پژوهش آی‌بی‌ام در سال ۲۰۰۳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پژوهش مجلهٔ نیچر در سال ۲۰۰۶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پژوهش مجلهٔ آلمانی س ت در سال ۲۰۰۷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پژوهش مجلهٔ پلاس‌وان در سال ۲۰۱۴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tx1">
                    <a:lumMod val="50000"/>
                    <a:lumOff val="50000"/>
                  </a:schemeClr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پژوهش دانشگاه ام‌آی‌تی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368E4F8-7C5F-4DA5-A4E1-FE231532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2" y="3530072"/>
            <a:ext cx="630394" cy="63039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848638-2A24-49D4-8A21-93F9FB161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73" y="3595643"/>
            <a:ext cx="499250" cy="4992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2FEA503-0E79-4956-B08C-530A94EA3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64" y="3546316"/>
            <a:ext cx="597904" cy="5979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D5783A3-949C-4F4A-A086-CDF5E95C1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19" y="2060748"/>
            <a:ext cx="603420" cy="60341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77F5E-B6E0-468E-89F9-9D23E1F72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2" y="5009792"/>
            <a:ext cx="630394" cy="63657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BBFFF4B-DE8D-4FC6-A346-1CDC4D61F82E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C328BC-20BD-4501-9FB4-5167439BE3FC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6614F0-B5C3-4794-B67F-26A183690E52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36C798-C86D-4158-B2C0-B161D115A807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53C6DA-8FA7-48D6-9451-959142253267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43069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5F7687-D749-428D-9C60-55A9DEDC9B74}"/>
              </a:ext>
            </a:extLst>
          </p:cNvPr>
          <p:cNvSpPr/>
          <p:nvPr/>
        </p:nvSpPr>
        <p:spPr>
          <a:xfrm>
            <a:off x="6184768" y="5479071"/>
            <a:ext cx="2410754" cy="13789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0E050-9138-4C01-BBD5-ACA5AF38ABD3}"/>
              </a:ext>
            </a:extLst>
          </p:cNvPr>
          <p:cNvSpPr/>
          <p:nvPr/>
        </p:nvSpPr>
        <p:spPr>
          <a:xfrm>
            <a:off x="537857" y="3181350"/>
            <a:ext cx="2131092" cy="3676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14F1FC-8199-4CCB-B45B-0F3C193889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876793 w 12192000"/>
              <a:gd name="connsiteY0" fmla="*/ 2907660 h 6858000"/>
              <a:gd name="connsiteX1" fmla="*/ 6630719 w 12192000"/>
              <a:gd name="connsiteY1" fmla="*/ 3070771 h 6858000"/>
              <a:gd name="connsiteX2" fmla="*/ 6623668 w 12192000"/>
              <a:gd name="connsiteY2" fmla="*/ 3105688 h 6858000"/>
              <a:gd name="connsiteX3" fmla="*/ 6618585 w 12192000"/>
              <a:gd name="connsiteY3" fmla="*/ 3114748 h 6858000"/>
              <a:gd name="connsiteX4" fmla="*/ 6239565 w 12192000"/>
              <a:gd name="connsiteY4" fmla="*/ 4289319 h 6858000"/>
              <a:gd name="connsiteX5" fmla="*/ 6351185 w 12192000"/>
              <a:gd name="connsiteY5" fmla="*/ 4507296 h 6858000"/>
              <a:gd name="connsiteX6" fmla="*/ 6569162 w 12192000"/>
              <a:gd name="connsiteY6" fmla="*/ 4395676 h 6858000"/>
              <a:gd name="connsiteX7" fmla="*/ 6876970 w 12192000"/>
              <a:gd name="connsiteY7" fmla="*/ 3441786 h 6858000"/>
              <a:gd name="connsiteX8" fmla="*/ 6948112 w 12192000"/>
              <a:gd name="connsiteY8" fmla="*/ 3441786 h 6858000"/>
              <a:gd name="connsiteX9" fmla="*/ 6434255 w 12192000"/>
              <a:gd name="connsiteY9" fmla="*/ 5004134 h 6858000"/>
              <a:gd name="connsiteX10" fmla="*/ 6875851 w 12192000"/>
              <a:gd name="connsiteY10" fmla="*/ 5004134 h 6858000"/>
              <a:gd name="connsiteX11" fmla="*/ 6875851 w 12192000"/>
              <a:gd name="connsiteY11" fmla="*/ 6273936 h 6858000"/>
              <a:gd name="connsiteX12" fmla="*/ 6984019 w 12192000"/>
              <a:gd name="connsiteY12" fmla="*/ 6437126 h 6858000"/>
              <a:gd name="connsiteX13" fmla="*/ 7052957 w 12192000"/>
              <a:gd name="connsiteY13" fmla="*/ 6451042 h 6858000"/>
              <a:gd name="connsiteX14" fmla="*/ 7052955 w 12192000"/>
              <a:gd name="connsiteY14" fmla="*/ 6451044 h 6858000"/>
              <a:gd name="connsiteX15" fmla="*/ 7052958 w 12192000"/>
              <a:gd name="connsiteY15" fmla="*/ 6451044 h 6858000"/>
              <a:gd name="connsiteX16" fmla="*/ 7052957 w 12192000"/>
              <a:gd name="connsiteY16" fmla="*/ 6451042 h 6858000"/>
              <a:gd name="connsiteX17" fmla="*/ 7121894 w 12192000"/>
              <a:gd name="connsiteY17" fmla="*/ 6437126 h 6858000"/>
              <a:gd name="connsiteX18" fmla="*/ 7230064 w 12192000"/>
              <a:gd name="connsiteY18" fmla="*/ 6273936 h 6858000"/>
              <a:gd name="connsiteX19" fmla="*/ 7230064 w 12192000"/>
              <a:gd name="connsiteY19" fmla="*/ 5004134 h 6858000"/>
              <a:gd name="connsiteX20" fmla="*/ 7365337 w 12192000"/>
              <a:gd name="connsiteY20" fmla="*/ 5004134 h 6858000"/>
              <a:gd name="connsiteX21" fmla="*/ 7365337 w 12192000"/>
              <a:gd name="connsiteY21" fmla="*/ 6273936 h 6858000"/>
              <a:gd name="connsiteX22" fmla="*/ 7473507 w 12192000"/>
              <a:gd name="connsiteY22" fmla="*/ 6437126 h 6858000"/>
              <a:gd name="connsiteX23" fmla="*/ 7542445 w 12192000"/>
              <a:gd name="connsiteY23" fmla="*/ 6451042 h 6858000"/>
              <a:gd name="connsiteX24" fmla="*/ 7542443 w 12192000"/>
              <a:gd name="connsiteY24" fmla="*/ 6451044 h 6858000"/>
              <a:gd name="connsiteX25" fmla="*/ 7542447 w 12192000"/>
              <a:gd name="connsiteY25" fmla="*/ 6451044 h 6858000"/>
              <a:gd name="connsiteX26" fmla="*/ 7542445 w 12192000"/>
              <a:gd name="connsiteY26" fmla="*/ 6451042 h 6858000"/>
              <a:gd name="connsiteX27" fmla="*/ 7611383 w 12192000"/>
              <a:gd name="connsiteY27" fmla="*/ 6437126 h 6858000"/>
              <a:gd name="connsiteX28" fmla="*/ 7719553 w 12192000"/>
              <a:gd name="connsiteY28" fmla="*/ 6273936 h 6858000"/>
              <a:gd name="connsiteX29" fmla="*/ 7719553 w 12192000"/>
              <a:gd name="connsiteY29" fmla="*/ 5004134 h 6858000"/>
              <a:gd name="connsiteX30" fmla="*/ 8127444 w 12192000"/>
              <a:gd name="connsiteY30" fmla="*/ 5004134 h 6858000"/>
              <a:gd name="connsiteX31" fmla="*/ 7613587 w 12192000"/>
              <a:gd name="connsiteY31" fmla="*/ 3441786 h 6858000"/>
              <a:gd name="connsiteX32" fmla="*/ 7697223 w 12192000"/>
              <a:gd name="connsiteY32" fmla="*/ 3441786 h 6858000"/>
              <a:gd name="connsiteX33" fmla="*/ 7702984 w 12192000"/>
              <a:gd name="connsiteY33" fmla="*/ 3440622 h 6858000"/>
              <a:gd name="connsiteX34" fmla="*/ 8024539 w 12192000"/>
              <a:gd name="connsiteY34" fmla="*/ 4417888 h 6858000"/>
              <a:gd name="connsiteX35" fmla="*/ 8243152 w 12192000"/>
              <a:gd name="connsiteY35" fmla="*/ 4528253 h 6858000"/>
              <a:gd name="connsiteX36" fmla="*/ 8353519 w 12192000"/>
              <a:gd name="connsiteY36" fmla="*/ 4309640 h 6858000"/>
              <a:gd name="connsiteX37" fmla="*/ 7967764 w 12192000"/>
              <a:gd name="connsiteY37" fmla="*/ 3137263 h 6858000"/>
              <a:gd name="connsiteX38" fmla="*/ 7950645 w 12192000"/>
              <a:gd name="connsiteY38" fmla="*/ 3107162 h 6858000"/>
              <a:gd name="connsiteX39" fmla="*/ 7943299 w 12192000"/>
              <a:gd name="connsiteY39" fmla="*/ 3070771 h 6858000"/>
              <a:gd name="connsiteX40" fmla="*/ 7697223 w 12192000"/>
              <a:gd name="connsiteY40" fmla="*/ 2907660 h 6858000"/>
              <a:gd name="connsiteX41" fmla="*/ 907677 w 12192000"/>
              <a:gd name="connsiteY41" fmla="*/ 2907158 h 6858000"/>
              <a:gd name="connsiteX42" fmla="*/ 625340 w 12192000"/>
              <a:gd name="connsiteY42" fmla="*/ 3094303 h 6858000"/>
              <a:gd name="connsiteX43" fmla="*/ 601261 w 12192000"/>
              <a:gd name="connsiteY43" fmla="*/ 3213574 h 6858000"/>
              <a:gd name="connsiteX44" fmla="*/ 609150 w 12192000"/>
              <a:gd name="connsiteY44" fmla="*/ 3252649 h 6858000"/>
              <a:gd name="connsiteX45" fmla="*/ 601261 w 12192000"/>
              <a:gd name="connsiteY45" fmla="*/ 3291724 h 6858000"/>
              <a:gd name="connsiteX46" fmla="*/ 601261 w 12192000"/>
              <a:gd name="connsiteY46" fmla="*/ 4522019 h 6858000"/>
              <a:gd name="connsiteX47" fmla="*/ 704759 w 12192000"/>
              <a:gd name="connsiteY47" fmla="*/ 4678162 h 6858000"/>
              <a:gd name="connsiteX48" fmla="*/ 770719 w 12192000"/>
              <a:gd name="connsiteY48" fmla="*/ 4691478 h 6858000"/>
              <a:gd name="connsiteX49" fmla="*/ 836680 w 12192000"/>
              <a:gd name="connsiteY49" fmla="*/ 4678162 h 6858000"/>
              <a:gd name="connsiteX50" fmla="*/ 940178 w 12192000"/>
              <a:gd name="connsiteY50" fmla="*/ 4522019 h 6858000"/>
              <a:gd name="connsiteX51" fmla="*/ 940180 w 12192000"/>
              <a:gd name="connsiteY51" fmla="*/ 3519987 h 6858000"/>
              <a:gd name="connsiteX52" fmla="*/ 1020646 w 12192000"/>
              <a:gd name="connsiteY52" fmla="*/ 3519987 h 6858000"/>
              <a:gd name="connsiteX53" fmla="*/ 1020646 w 12192000"/>
              <a:gd name="connsiteY53" fmla="*/ 4567574 h 6858000"/>
              <a:gd name="connsiteX54" fmla="*/ 1020644 w 12192000"/>
              <a:gd name="connsiteY54" fmla="*/ 4567580 h 6858000"/>
              <a:gd name="connsiteX55" fmla="*/ 1020644 w 12192000"/>
              <a:gd name="connsiteY55" fmla="*/ 6224327 h 6858000"/>
              <a:gd name="connsiteX56" fmla="*/ 1159116 w 12192000"/>
              <a:gd name="connsiteY56" fmla="*/ 6433226 h 6858000"/>
              <a:gd name="connsiteX57" fmla="*/ 1247362 w 12192000"/>
              <a:gd name="connsiteY57" fmla="*/ 6451044 h 6858000"/>
              <a:gd name="connsiteX58" fmla="*/ 1335609 w 12192000"/>
              <a:gd name="connsiteY58" fmla="*/ 6433226 h 6858000"/>
              <a:gd name="connsiteX59" fmla="*/ 1474079 w 12192000"/>
              <a:gd name="connsiteY59" fmla="*/ 6224327 h 6858000"/>
              <a:gd name="connsiteX60" fmla="*/ 1474081 w 12192000"/>
              <a:gd name="connsiteY60" fmla="*/ 4590891 h 6858000"/>
              <a:gd name="connsiteX61" fmla="*/ 1573124 w 12192000"/>
              <a:gd name="connsiteY61" fmla="*/ 4590891 h 6858000"/>
              <a:gd name="connsiteX62" fmla="*/ 1573124 w 12192000"/>
              <a:gd name="connsiteY62" fmla="*/ 6224327 h 6858000"/>
              <a:gd name="connsiteX63" fmla="*/ 1711593 w 12192000"/>
              <a:gd name="connsiteY63" fmla="*/ 6433226 h 6858000"/>
              <a:gd name="connsiteX64" fmla="*/ 1799839 w 12192000"/>
              <a:gd name="connsiteY64" fmla="*/ 6451044 h 6858000"/>
              <a:gd name="connsiteX65" fmla="*/ 1888087 w 12192000"/>
              <a:gd name="connsiteY65" fmla="*/ 6433226 h 6858000"/>
              <a:gd name="connsiteX66" fmla="*/ 2026556 w 12192000"/>
              <a:gd name="connsiteY66" fmla="*/ 6224327 h 6858000"/>
              <a:gd name="connsiteX67" fmla="*/ 2026558 w 12192000"/>
              <a:gd name="connsiteY67" fmla="*/ 4567582 h 6858000"/>
              <a:gd name="connsiteX68" fmla="*/ 2026554 w 12192000"/>
              <a:gd name="connsiteY68" fmla="*/ 4567567 h 6858000"/>
              <a:gd name="connsiteX69" fmla="*/ 2026554 w 12192000"/>
              <a:gd name="connsiteY69" fmla="*/ 3519989 h 6858000"/>
              <a:gd name="connsiteX70" fmla="*/ 2107023 w 12192000"/>
              <a:gd name="connsiteY70" fmla="*/ 3519989 h 6858000"/>
              <a:gd name="connsiteX71" fmla="*/ 2107023 w 12192000"/>
              <a:gd name="connsiteY71" fmla="*/ 4522019 h 6858000"/>
              <a:gd name="connsiteX72" fmla="*/ 2210521 w 12192000"/>
              <a:gd name="connsiteY72" fmla="*/ 4678162 h 6858000"/>
              <a:gd name="connsiteX73" fmla="*/ 2276482 w 12192000"/>
              <a:gd name="connsiteY73" fmla="*/ 4691478 h 6858000"/>
              <a:gd name="connsiteX74" fmla="*/ 2342441 w 12192000"/>
              <a:gd name="connsiteY74" fmla="*/ 4678162 h 6858000"/>
              <a:gd name="connsiteX75" fmla="*/ 2445939 w 12192000"/>
              <a:gd name="connsiteY75" fmla="*/ 4522019 h 6858000"/>
              <a:gd name="connsiteX76" fmla="*/ 2445941 w 12192000"/>
              <a:gd name="connsiteY76" fmla="*/ 3291726 h 6858000"/>
              <a:gd name="connsiteX77" fmla="*/ 2438051 w 12192000"/>
              <a:gd name="connsiteY77" fmla="*/ 3252641 h 6858000"/>
              <a:gd name="connsiteX78" fmla="*/ 2445937 w 12192000"/>
              <a:gd name="connsiteY78" fmla="*/ 3213574 h 6858000"/>
              <a:gd name="connsiteX79" fmla="*/ 2445939 w 12192000"/>
              <a:gd name="connsiteY79" fmla="*/ 3213574 h 6858000"/>
              <a:gd name="connsiteX80" fmla="*/ 2139524 w 12192000"/>
              <a:gd name="connsiteY80" fmla="*/ 2907158 h 6858000"/>
              <a:gd name="connsiteX81" fmla="*/ 2026554 w 12192000"/>
              <a:gd name="connsiteY81" fmla="*/ 2907158 h 6858000"/>
              <a:gd name="connsiteX82" fmla="*/ 1020646 w 12192000"/>
              <a:gd name="connsiteY82" fmla="*/ 2907158 h 6858000"/>
              <a:gd name="connsiteX83" fmla="*/ 7277399 w 12192000"/>
              <a:gd name="connsiteY83" fmla="*/ 2031444 h 6858000"/>
              <a:gd name="connsiteX84" fmla="*/ 6875849 w 12192000"/>
              <a:gd name="connsiteY84" fmla="*/ 2432995 h 6858000"/>
              <a:gd name="connsiteX85" fmla="*/ 7277399 w 12192000"/>
              <a:gd name="connsiteY85" fmla="*/ 2834545 h 6858000"/>
              <a:gd name="connsiteX86" fmla="*/ 7678949 w 12192000"/>
              <a:gd name="connsiteY86" fmla="*/ 2432995 h 6858000"/>
              <a:gd name="connsiteX87" fmla="*/ 7277399 w 12192000"/>
              <a:gd name="connsiteY87" fmla="*/ 2031444 h 6858000"/>
              <a:gd name="connsiteX88" fmla="*/ 1523598 w 12192000"/>
              <a:gd name="connsiteY88" fmla="*/ 2031444 h 6858000"/>
              <a:gd name="connsiteX89" fmla="*/ 1122107 w 12192000"/>
              <a:gd name="connsiteY89" fmla="*/ 2432935 h 6858000"/>
              <a:gd name="connsiteX90" fmla="*/ 1523598 w 12192000"/>
              <a:gd name="connsiteY90" fmla="*/ 2834426 h 6858000"/>
              <a:gd name="connsiteX91" fmla="*/ 1925089 w 12192000"/>
              <a:gd name="connsiteY91" fmla="*/ 2432935 h 6858000"/>
              <a:gd name="connsiteX92" fmla="*/ 1523598 w 12192000"/>
              <a:gd name="connsiteY92" fmla="*/ 2031444 h 6858000"/>
              <a:gd name="connsiteX93" fmla="*/ 0 w 12192000"/>
              <a:gd name="connsiteY93" fmla="*/ 0 h 6858000"/>
              <a:gd name="connsiteX94" fmla="*/ 12192000 w 12192000"/>
              <a:gd name="connsiteY94" fmla="*/ 0 h 6858000"/>
              <a:gd name="connsiteX95" fmla="*/ 12192000 w 12192000"/>
              <a:gd name="connsiteY95" fmla="*/ 6858000 h 6858000"/>
              <a:gd name="connsiteX96" fmla="*/ 0 w 12192000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2192000" h="6858000">
                <a:moveTo>
                  <a:pt x="6876793" y="2907660"/>
                </a:moveTo>
                <a:cubicBezTo>
                  <a:pt x="6766174" y="2907660"/>
                  <a:pt x="6671260" y="2974918"/>
                  <a:pt x="6630719" y="3070771"/>
                </a:cubicBezTo>
                <a:lnTo>
                  <a:pt x="6623668" y="3105688"/>
                </a:lnTo>
                <a:lnTo>
                  <a:pt x="6618585" y="3114748"/>
                </a:lnTo>
                <a:lnTo>
                  <a:pt x="6239565" y="4289319"/>
                </a:lnTo>
                <a:cubicBezTo>
                  <a:pt x="6210195" y="4380334"/>
                  <a:pt x="6260169" y="4477926"/>
                  <a:pt x="6351185" y="4507296"/>
                </a:cubicBezTo>
                <a:cubicBezTo>
                  <a:pt x="6442200" y="4536665"/>
                  <a:pt x="6539792" y="4486691"/>
                  <a:pt x="6569162" y="4395676"/>
                </a:cubicBezTo>
                <a:lnTo>
                  <a:pt x="6876970" y="3441786"/>
                </a:lnTo>
                <a:lnTo>
                  <a:pt x="6948112" y="3441786"/>
                </a:lnTo>
                <a:lnTo>
                  <a:pt x="6434255" y="5004134"/>
                </a:lnTo>
                <a:lnTo>
                  <a:pt x="6875851" y="5004134"/>
                </a:lnTo>
                <a:lnTo>
                  <a:pt x="6875851" y="6273936"/>
                </a:lnTo>
                <a:cubicBezTo>
                  <a:pt x="6875851" y="6347297"/>
                  <a:pt x="6920453" y="6410239"/>
                  <a:pt x="6984019" y="6437126"/>
                </a:cubicBezTo>
                <a:lnTo>
                  <a:pt x="7052957" y="6451042"/>
                </a:lnTo>
                <a:lnTo>
                  <a:pt x="7052955" y="6451044"/>
                </a:lnTo>
                <a:lnTo>
                  <a:pt x="7052958" y="6451044"/>
                </a:lnTo>
                <a:lnTo>
                  <a:pt x="7052957" y="6451042"/>
                </a:lnTo>
                <a:lnTo>
                  <a:pt x="7121894" y="6437126"/>
                </a:lnTo>
                <a:cubicBezTo>
                  <a:pt x="7185460" y="6410239"/>
                  <a:pt x="7230064" y="6347297"/>
                  <a:pt x="7230064" y="6273936"/>
                </a:cubicBezTo>
                <a:lnTo>
                  <a:pt x="7230064" y="5004134"/>
                </a:lnTo>
                <a:lnTo>
                  <a:pt x="7365337" y="5004134"/>
                </a:lnTo>
                <a:lnTo>
                  <a:pt x="7365337" y="6273936"/>
                </a:lnTo>
                <a:cubicBezTo>
                  <a:pt x="7365337" y="6347297"/>
                  <a:pt x="7409941" y="6410239"/>
                  <a:pt x="7473507" y="6437126"/>
                </a:cubicBezTo>
                <a:lnTo>
                  <a:pt x="7542445" y="6451042"/>
                </a:lnTo>
                <a:lnTo>
                  <a:pt x="7542443" y="6451044"/>
                </a:lnTo>
                <a:lnTo>
                  <a:pt x="7542447" y="6451044"/>
                </a:lnTo>
                <a:lnTo>
                  <a:pt x="7542445" y="6451042"/>
                </a:lnTo>
                <a:lnTo>
                  <a:pt x="7611383" y="6437126"/>
                </a:lnTo>
                <a:cubicBezTo>
                  <a:pt x="7674949" y="6410239"/>
                  <a:pt x="7719553" y="6347297"/>
                  <a:pt x="7719553" y="6273936"/>
                </a:cubicBezTo>
                <a:lnTo>
                  <a:pt x="7719553" y="5004134"/>
                </a:lnTo>
                <a:lnTo>
                  <a:pt x="8127444" y="5004134"/>
                </a:lnTo>
                <a:lnTo>
                  <a:pt x="7613587" y="3441786"/>
                </a:lnTo>
                <a:lnTo>
                  <a:pt x="7697223" y="3441786"/>
                </a:lnTo>
                <a:lnTo>
                  <a:pt x="7702984" y="3440622"/>
                </a:lnTo>
                <a:lnTo>
                  <a:pt x="8024539" y="4417888"/>
                </a:lnTo>
                <a:cubicBezTo>
                  <a:pt x="8054430" y="4508733"/>
                  <a:pt x="8152307" y="4558144"/>
                  <a:pt x="8243152" y="4528253"/>
                </a:cubicBezTo>
                <a:cubicBezTo>
                  <a:pt x="8333997" y="4498362"/>
                  <a:pt x="8383411" y="4400487"/>
                  <a:pt x="8353519" y="4309640"/>
                </a:cubicBezTo>
                <a:lnTo>
                  <a:pt x="7967764" y="3137263"/>
                </a:lnTo>
                <a:lnTo>
                  <a:pt x="7950645" y="3107162"/>
                </a:lnTo>
                <a:lnTo>
                  <a:pt x="7943299" y="3070771"/>
                </a:lnTo>
                <a:cubicBezTo>
                  <a:pt x="7902756" y="2974918"/>
                  <a:pt x="7807844" y="2907660"/>
                  <a:pt x="7697223" y="2907660"/>
                </a:cubicBezTo>
                <a:close/>
                <a:moveTo>
                  <a:pt x="907677" y="2907158"/>
                </a:moveTo>
                <a:cubicBezTo>
                  <a:pt x="780755" y="2907158"/>
                  <a:pt x="671857" y="2984326"/>
                  <a:pt x="625340" y="3094303"/>
                </a:cubicBezTo>
                <a:lnTo>
                  <a:pt x="601261" y="3213574"/>
                </a:lnTo>
                <a:lnTo>
                  <a:pt x="609150" y="3252649"/>
                </a:lnTo>
                <a:lnTo>
                  <a:pt x="601261" y="3291724"/>
                </a:lnTo>
                <a:lnTo>
                  <a:pt x="601261" y="4522019"/>
                </a:lnTo>
                <a:cubicBezTo>
                  <a:pt x="601261" y="4592210"/>
                  <a:pt x="643937" y="4652436"/>
                  <a:pt x="704759" y="4678162"/>
                </a:cubicBezTo>
                <a:lnTo>
                  <a:pt x="770719" y="4691478"/>
                </a:lnTo>
                <a:lnTo>
                  <a:pt x="836680" y="4678162"/>
                </a:lnTo>
                <a:cubicBezTo>
                  <a:pt x="897502" y="4652436"/>
                  <a:pt x="940178" y="4592210"/>
                  <a:pt x="940178" y="4522019"/>
                </a:cubicBezTo>
                <a:lnTo>
                  <a:pt x="940180" y="3519987"/>
                </a:lnTo>
                <a:lnTo>
                  <a:pt x="1020646" y="3519987"/>
                </a:lnTo>
                <a:lnTo>
                  <a:pt x="1020646" y="4567574"/>
                </a:lnTo>
                <a:lnTo>
                  <a:pt x="1020644" y="4567580"/>
                </a:lnTo>
                <a:lnTo>
                  <a:pt x="1020644" y="6224327"/>
                </a:lnTo>
                <a:cubicBezTo>
                  <a:pt x="1020644" y="6318235"/>
                  <a:pt x="1077742" y="6398809"/>
                  <a:pt x="1159116" y="6433226"/>
                </a:cubicBezTo>
                <a:lnTo>
                  <a:pt x="1247362" y="6451044"/>
                </a:lnTo>
                <a:lnTo>
                  <a:pt x="1335609" y="6433226"/>
                </a:lnTo>
                <a:cubicBezTo>
                  <a:pt x="1416981" y="6398809"/>
                  <a:pt x="1474079" y="6318235"/>
                  <a:pt x="1474079" y="6224327"/>
                </a:cubicBezTo>
                <a:lnTo>
                  <a:pt x="1474081" y="4590891"/>
                </a:lnTo>
                <a:lnTo>
                  <a:pt x="1573124" y="4590891"/>
                </a:lnTo>
                <a:lnTo>
                  <a:pt x="1573124" y="6224327"/>
                </a:lnTo>
                <a:cubicBezTo>
                  <a:pt x="1573124" y="6318235"/>
                  <a:pt x="1630220" y="6398809"/>
                  <a:pt x="1711593" y="6433226"/>
                </a:cubicBezTo>
                <a:lnTo>
                  <a:pt x="1799839" y="6451044"/>
                </a:lnTo>
                <a:lnTo>
                  <a:pt x="1888087" y="6433226"/>
                </a:lnTo>
                <a:cubicBezTo>
                  <a:pt x="1969458" y="6398809"/>
                  <a:pt x="2026556" y="6318235"/>
                  <a:pt x="2026556" y="6224327"/>
                </a:cubicBezTo>
                <a:lnTo>
                  <a:pt x="2026558" y="4567582"/>
                </a:lnTo>
                <a:lnTo>
                  <a:pt x="2026554" y="4567567"/>
                </a:lnTo>
                <a:lnTo>
                  <a:pt x="2026554" y="3519989"/>
                </a:lnTo>
                <a:lnTo>
                  <a:pt x="2107023" y="3519989"/>
                </a:lnTo>
                <a:lnTo>
                  <a:pt x="2107023" y="4522019"/>
                </a:lnTo>
                <a:cubicBezTo>
                  <a:pt x="2107023" y="4592210"/>
                  <a:pt x="2149699" y="4652436"/>
                  <a:pt x="2210521" y="4678162"/>
                </a:cubicBezTo>
                <a:lnTo>
                  <a:pt x="2276482" y="4691478"/>
                </a:lnTo>
                <a:lnTo>
                  <a:pt x="2342441" y="4678162"/>
                </a:lnTo>
                <a:cubicBezTo>
                  <a:pt x="2403263" y="4652436"/>
                  <a:pt x="2445939" y="4592210"/>
                  <a:pt x="2445939" y="4522019"/>
                </a:cubicBezTo>
                <a:lnTo>
                  <a:pt x="2445941" y="3291726"/>
                </a:lnTo>
                <a:lnTo>
                  <a:pt x="2438051" y="3252641"/>
                </a:lnTo>
                <a:lnTo>
                  <a:pt x="2445937" y="3213574"/>
                </a:lnTo>
                <a:lnTo>
                  <a:pt x="2445939" y="3213574"/>
                </a:lnTo>
                <a:cubicBezTo>
                  <a:pt x="2445939" y="3044345"/>
                  <a:pt x="2308753" y="2907158"/>
                  <a:pt x="2139524" y="2907158"/>
                </a:cubicBezTo>
                <a:lnTo>
                  <a:pt x="2026554" y="2907158"/>
                </a:lnTo>
                <a:lnTo>
                  <a:pt x="1020646" y="2907158"/>
                </a:lnTo>
                <a:close/>
                <a:moveTo>
                  <a:pt x="7277399" y="2031444"/>
                </a:moveTo>
                <a:cubicBezTo>
                  <a:pt x="7055629" y="2031444"/>
                  <a:pt x="6875849" y="2211224"/>
                  <a:pt x="6875849" y="2432995"/>
                </a:cubicBezTo>
                <a:cubicBezTo>
                  <a:pt x="6875849" y="2654765"/>
                  <a:pt x="7055629" y="2834545"/>
                  <a:pt x="7277399" y="2834545"/>
                </a:cubicBezTo>
                <a:cubicBezTo>
                  <a:pt x="7499169" y="2834545"/>
                  <a:pt x="7678949" y="2654765"/>
                  <a:pt x="7678949" y="2432995"/>
                </a:cubicBezTo>
                <a:cubicBezTo>
                  <a:pt x="7678949" y="2211224"/>
                  <a:pt x="7499169" y="2031444"/>
                  <a:pt x="7277399" y="2031444"/>
                </a:cubicBezTo>
                <a:close/>
                <a:moveTo>
                  <a:pt x="1523598" y="2031444"/>
                </a:moveTo>
                <a:cubicBezTo>
                  <a:pt x="1301861" y="2031444"/>
                  <a:pt x="1122107" y="2211198"/>
                  <a:pt x="1122107" y="2432935"/>
                </a:cubicBezTo>
                <a:cubicBezTo>
                  <a:pt x="1122107" y="2654673"/>
                  <a:pt x="1301861" y="2834426"/>
                  <a:pt x="1523598" y="2834426"/>
                </a:cubicBezTo>
                <a:cubicBezTo>
                  <a:pt x="1745336" y="2834426"/>
                  <a:pt x="1925089" y="2654673"/>
                  <a:pt x="1925089" y="2432935"/>
                </a:cubicBezTo>
                <a:cubicBezTo>
                  <a:pt x="1925089" y="2211198"/>
                  <a:pt x="1745336" y="2031444"/>
                  <a:pt x="1523598" y="20314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F46BD-7415-4AE9-B19D-A5269C1A9DE2}"/>
              </a:ext>
            </a:extLst>
          </p:cNvPr>
          <p:cNvSpPr txBox="1"/>
          <p:nvPr/>
        </p:nvSpPr>
        <p:spPr>
          <a:xfrm>
            <a:off x="2483476" y="2220126"/>
            <a:ext cx="35250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500" b="1" dirty="0">
                <a:solidFill>
                  <a:schemeClr val="bg1">
                    <a:lumMod val="85000"/>
                  </a:schemeClr>
                </a:solidFill>
                <a:latin typeface="Vazir" pitchFamily="2" charset="-78"/>
                <a:cs typeface="Vazir" pitchFamily="2" charset="-78"/>
              </a:rPr>
              <a:t>۸۷٪</a:t>
            </a:r>
            <a:endParaRPr lang="en-US" sz="11500" b="1" dirty="0">
              <a:solidFill>
                <a:schemeClr val="bg1">
                  <a:lumMod val="8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AE2E1-3F81-4F3E-A3F2-353FCAF4DF36}"/>
              </a:ext>
            </a:extLst>
          </p:cNvPr>
          <p:cNvSpPr txBox="1"/>
          <p:nvPr/>
        </p:nvSpPr>
        <p:spPr>
          <a:xfrm>
            <a:off x="3078508" y="3835261"/>
            <a:ext cx="2335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b="1" dirty="0">
                <a:solidFill>
                  <a:schemeClr val="bg1">
                    <a:lumMod val="85000"/>
                  </a:schemeClr>
                </a:solidFill>
                <a:latin typeface="Vazir" pitchFamily="2" charset="-78"/>
                <a:cs typeface="Vazir" pitchFamily="2" charset="-78"/>
              </a:rPr>
              <a:t>مردان</a:t>
            </a:r>
            <a:endParaRPr lang="en-US" sz="6600" b="1" dirty="0">
              <a:solidFill>
                <a:schemeClr val="bg1">
                  <a:lumMod val="8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88451-7806-4494-B3CB-A5E0A3FAA70B}"/>
              </a:ext>
            </a:extLst>
          </p:cNvPr>
          <p:cNvSpPr txBox="1"/>
          <p:nvPr/>
        </p:nvSpPr>
        <p:spPr>
          <a:xfrm>
            <a:off x="2812092" y="5069799"/>
            <a:ext cx="314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chemeClr val="bg1">
                    <a:lumMod val="75000"/>
                  </a:schemeClr>
                </a:solidFill>
                <a:latin typeface="Vazir" pitchFamily="2" charset="-78"/>
                <a:cs typeface="Vazir" pitchFamily="2" charset="-78"/>
              </a:rPr>
              <a:t>این عدد در ویکی‌پدیای فارسی ۹۵٪ است.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A24840-B605-4C57-9A7F-02413C5A4F0F}"/>
              </a:ext>
            </a:extLst>
          </p:cNvPr>
          <p:cNvCxnSpPr/>
          <p:nvPr/>
        </p:nvCxnSpPr>
        <p:spPr>
          <a:xfrm>
            <a:off x="2913509" y="4959461"/>
            <a:ext cx="2835965" cy="0"/>
          </a:xfrm>
          <a:prstGeom prst="line">
            <a:avLst/>
          </a:prstGeom>
          <a:ln w="571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9210FB-23F0-4236-95BB-D6A7DF970505}"/>
              </a:ext>
            </a:extLst>
          </p:cNvPr>
          <p:cNvSpPr txBox="1"/>
          <p:nvPr/>
        </p:nvSpPr>
        <p:spPr>
          <a:xfrm>
            <a:off x="8296127" y="2220126"/>
            <a:ext cx="35250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500" b="1" dirty="0">
                <a:solidFill>
                  <a:schemeClr val="bg1">
                    <a:lumMod val="85000"/>
                  </a:schemeClr>
                </a:solidFill>
                <a:latin typeface="Vazir" pitchFamily="2" charset="-78"/>
                <a:cs typeface="Vazir" pitchFamily="2" charset="-78"/>
              </a:rPr>
              <a:t>۱۳٪</a:t>
            </a:r>
            <a:endParaRPr lang="en-US" sz="11500" b="1" dirty="0">
              <a:solidFill>
                <a:schemeClr val="bg1">
                  <a:lumMod val="8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FAA66-14AA-45AA-82D1-AE9A8CB986BB}"/>
              </a:ext>
            </a:extLst>
          </p:cNvPr>
          <p:cNvSpPr txBox="1"/>
          <p:nvPr/>
        </p:nvSpPr>
        <p:spPr>
          <a:xfrm>
            <a:off x="8317135" y="3855028"/>
            <a:ext cx="3519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b="1" dirty="0">
                <a:solidFill>
                  <a:schemeClr val="bg1">
                    <a:lumMod val="85000"/>
                  </a:schemeClr>
                </a:solidFill>
                <a:latin typeface="Vazir" pitchFamily="2" charset="-78"/>
                <a:cs typeface="Vazir" pitchFamily="2" charset="-78"/>
              </a:rPr>
              <a:t>زنان</a:t>
            </a:r>
            <a:endParaRPr lang="en-US" sz="6600" b="1" dirty="0">
              <a:solidFill>
                <a:schemeClr val="bg1">
                  <a:lumMod val="8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5EDB1-C3C1-4DD1-8B2C-DD37264B9810}"/>
              </a:ext>
            </a:extLst>
          </p:cNvPr>
          <p:cNvSpPr txBox="1"/>
          <p:nvPr/>
        </p:nvSpPr>
        <p:spPr>
          <a:xfrm>
            <a:off x="8624550" y="5069799"/>
            <a:ext cx="314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solidFill>
                  <a:schemeClr val="bg1">
                    <a:lumMod val="75000"/>
                  </a:schemeClr>
                </a:solidFill>
                <a:latin typeface="Vazir" pitchFamily="2" charset="-78"/>
                <a:cs typeface="Vazir" pitchFamily="2" charset="-78"/>
              </a:rPr>
              <a:t>این عدد در ویکی‌پدیای فارسی فقط ۵٪ است.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0C1559-66A9-4139-8E16-99BBF8F51BEC}"/>
              </a:ext>
            </a:extLst>
          </p:cNvPr>
          <p:cNvCxnSpPr/>
          <p:nvPr/>
        </p:nvCxnSpPr>
        <p:spPr>
          <a:xfrm>
            <a:off x="8725967" y="4959461"/>
            <a:ext cx="2835965" cy="0"/>
          </a:xfrm>
          <a:prstGeom prst="line">
            <a:avLst/>
          </a:prstGeom>
          <a:ln w="571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212E0B-F3BF-4289-B872-133B25A6B64F}"/>
              </a:ext>
            </a:extLst>
          </p:cNvPr>
          <p:cNvGrpSpPr/>
          <p:nvPr/>
        </p:nvGrpSpPr>
        <p:grpSpPr>
          <a:xfrm>
            <a:off x="3912973" y="642267"/>
            <a:ext cx="4670854" cy="1043574"/>
            <a:chOff x="3311611" y="872927"/>
            <a:chExt cx="4670854" cy="104357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37E95B-FFEC-486F-920B-91FC6D6D2302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7F57B9-4CD9-4796-9B2B-B66583AD29CA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F141B0-57A6-4362-9F95-D017E343D066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332DC7-2E74-4412-B805-B4F1A6DED9C9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9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5F7687-D749-428D-9C60-55A9DEDC9B74}"/>
              </a:ext>
            </a:extLst>
          </p:cNvPr>
          <p:cNvSpPr/>
          <p:nvPr/>
        </p:nvSpPr>
        <p:spPr>
          <a:xfrm>
            <a:off x="6184768" y="4616459"/>
            <a:ext cx="2410754" cy="22415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0E050-9138-4C01-BBD5-ACA5AF38ABD3}"/>
              </a:ext>
            </a:extLst>
          </p:cNvPr>
          <p:cNvSpPr/>
          <p:nvPr/>
        </p:nvSpPr>
        <p:spPr>
          <a:xfrm>
            <a:off x="537857" y="3855028"/>
            <a:ext cx="2131092" cy="30029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14F1FC-8199-4CCB-B45B-0F3C193889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876793 w 12192000"/>
              <a:gd name="connsiteY0" fmla="*/ 2907660 h 6858000"/>
              <a:gd name="connsiteX1" fmla="*/ 6630719 w 12192000"/>
              <a:gd name="connsiteY1" fmla="*/ 3070771 h 6858000"/>
              <a:gd name="connsiteX2" fmla="*/ 6623668 w 12192000"/>
              <a:gd name="connsiteY2" fmla="*/ 3105688 h 6858000"/>
              <a:gd name="connsiteX3" fmla="*/ 6618585 w 12192000"/>
              <a:gd name="connsiteY3" fmla="*/ 3114748 h 6858000"/>
              <a:gd name="connsiteX4" fmla="*/ 6239565 w 12192000"/>
              <a:gd name="connsiteY4" fmla="*/ 4289319 h 6858000"/>
              <a:gd name="connsiteX5" fmla="*/ 6351185 w 12192000"/>
              <a:gd name="connsiteY5" fmla="*/ 4507296 h 6858000"/>
              <a:gd name="connsiteX6" fmla="*/ 6569162 w 12192000"/>
              <a:gd name="connsiteY6" fmla="*/ 4395676 h 6858000"/>
              <a:gd name="connsiteX7" fmla="*/ 6876970 w 12192000"/>
              <a:gd name="connsiteY7" fmla="*/ 3441786 h 6858000"/>
              <a:gd name="connsiteX8" fmla="*/ 6948112 w 12192000"/>
              <a:gd name="connsiteY8" fmla="*/ 3441786 h 6858000"/>
              <a:gd name="connsiteX9" fmla="*/ 6434255 w 12192000"/>
              <a:gd name="connsiteY9" fmla="*/ 5004134 h 6858000"/>
              <a:gd name="connsiteX10" fmla="*/ 6875851 w 12192000"/>
              <a:gd name="connsiteY10" fmla="*/ 5004134 h 6858000"/>
              <a:gd name="connsiteX11" fmla="*/ 6875851 w 12192000"/>
              <a:gd name="connsiteY11" fmla="*/ 6273936 h 6858000"/>
              <a:gd name="connsiteX12" fmla="*/ 6984019 w 12192000"/>
              <a:gd name="connsiteY12" fmla="*/ 6437126 h 6858000"/>
              <a:gd name="connsiteX13" fmla="*/ 7052957 w 12192000"/>
              <a:gd name="connsiteY13" fmla="*/ 6451042 h 6858000"/>
              <a:gd name="connsiteX14" fmla="*/ 7052955 w 12192000"/>
              <a:gd name="connsiteY14" fmla="*/ 6451044 h 6858000"/>
              <a:gd name="connsiteX15" fmla="*/ 7052958 w 12192000"/>
              <a:gd name="connsiteY15" fmla="*/ 6451044 h 6858000"/>
              <a:gd name="connsiteX16" fmla="*/ 7052957 w 12192000"/>
              <a:gd name="connsiteY16" fmla="*/ 6451042 h 6858000"/>
              <a:gd name="connsiteX17" fmla="*/ 7121894 w 12192000"/>
              <a:gd name="connsiteY17" fmla="*/ 6437126 h 6858000"/>
              <a:gd name="connsiteX18" fmla="*/ 7230064 w 12192000"/>
              <a:gd name="connsiteY18" fmla="*/ 6273936 h 6858000"/>
              <a:gd name="connsiteX19" fmla="*/ 7230064 w 12192000"/>
              <a:gd name="connsiteY19" fmla="*/ 5004134 h 6858000"/>
              <a:gd name="connsiteX20" fmla="*/ 7365337 w 12192000"/>
              <a:gd name="connsiteY20" fmla="*/ 5004134 h 6858000"/>
              <a:gd name="connsiteX21" fmla="*/ 7365337 w 12192000"/>
              <a:gd name="connsiteY21" fmla="*/ 6273936 h 6858000"/>
              <a:gd name="connsiteX22" fmla="*/ 7473507 w 12192000"/>
              <a:gd name="connsiteY22" fmla="*/ 6437126 h 6858000"/>
              <a:gd name="connsiteX23" fmla="*/ 7542445 w 12192000"/>
              <a:gd name="connsiteY23" fmla="*/ 6451042 h 6858000"/>
              <a:gd name="connsiteX24" fmla="*/ 7542443 w 12192000"/>
              <a:gd name="connsiteY24" fmla="*/ 6451044 h 6858000"/>
              <a:gd name="connsiteX25" fmla="*/ 7542447 w 12192000"/>
              <a:gd name="connsiteY25" fmla="*/ 6451044 h 6858000"/>
              <a:gd name="connsiteX26" fmla="*/ 7542445 w 12192000"/>
              <a:gd name="connsiteY26" fmla="*/ 6451042 h 6858000"/>
              <a:gd name="connsiteX27" fmla="*/ 7611383 w 12192000"/>
              <a:gd name="connsiteY27" fmla="*/ 6437126 h 6858000"/>
              <a:gd name="connsiteX28" fmla="*/ 7719553 w 12192000"/>
              <a:gd name="connsiteY28" fmla="*/ 6273936 h 6858000"/>
              <a:gd name="connsiteX29" fmla="*/ 7719553 w 12192000"/>
              <a:gd name="connsiteY29" fmla="*/ 5004134 h 6858000"/>
              <a:gd name="connsiteX30" fmla="*/ 8127444 w 12192000"/>
              <a:gd name="connsiteY30" fmla="*/ 5004134 h 6858000"/>
              <a:gd name="connsiteX31" fmla="*/ 7613587 w 12192000"/>
              <a:gd name="connsiteY31" fmla="*/ 3441786 h 6858000"/>
              <a:gd name="connsiteX32" fmla="*/ 7697223 w 12192000"/>
              <a:gd name="connsiteY32" fmla="*/ 3441786 h 6858000"/>
              <a:gd name="connsiteX33" fmla="*/ 7702984 w 12192000"/>
              <a:gd name="connsiteY33" fmla="*/ 3440622 h 6858000"/>
              <a:gd name="connsiteX34" fmla="*/ 8024539 w 12192000"/>
              <a:gd name="connsiteY34" fmla="*/ 4417888 h 6858000"/>
              <a:gd name="connsiteX35" fmla="*/ 8243152 w 12192000"/>
              <a:gd name="connsiteY35" fmla="*/ 4528253 h 6858000"/>
              <a:gd name="connsiteX36" fmla="*/ 8353519 w 12192000"/>
              <a:gd name="connsiteY36" fmla="*/ 4309640 h 6858000"/>
              <a:gd name="connsiteX37" fmla="*/ 7967764 w 12192000"/>
              <a:gd name="connsiteY37" fmla="*/ 3137263 h 6858000"/>
              <a:gd name="connsiteX38" fmla="*/ 7950645 w 12192000"/>
              <a:gd name="connsiteY38" fmla="*/ 3107162 h 6858000"/>
              <a:gd name="connsiteX39" fmla="*/ 7943299 w 12192000"/>
              <a:gd name="connsiteY39" fmla="*/ 3070771 h 6858000"/>
              <a:gd name="connsiteX40" fmla="*/ 7697223 w 12192000"/>
              <a:gd name="connsiteY40" fmla="*/ 2907660 h 6858000"/>
              <a:gd name="connsiteX41" fmla="*/ 907677 w 12192000"/>
              <a:gd name="connsiteY41" fmla="*/ 2907158 h 6858000"/>
              <a:gd name="connsiteX42" fmla="*/ 625340 w 12192000"/>
              <a:gd name="connsiteY42" fmla="*/ 3094303 h 6858000"/>
              <a:gd name="connsiteX43" fmla="*/ 601261 w 12192000"/>
              <a:gd name="connsiteY43" fmla="*/ 3213574 h 6858000"/>
              <a:gd name="connsiteX44" fmla="*/ 609150 w 12192000"/>
              <a:gd name="connsiteY44" fmla="*/ 3252649 h 6858000"/>
              <a:gd name="connsiteX45" fmla="*/ 601261 w 12192000"/>
              <a:gd name="connsiteY45" fmla="*/ 3291724 h 6858000"/>
              <a:gd name="connsiteX46" fmla="*/ 601261 w 12192000"/>
              <a:gd name="connsiteY46" fmla="*/ 4522019 h 6858000"/>
              <a:gd name="connsiteX47" fmla="*/ 704759 w 12192000"/>
              <a:gd name="connsiteY47" fmla="*/ 4678162 h 6858000"/>
              <a:gd name="connsiteX48" fmla="*/ 770719 w 12192000"/>
              <a:gd name="connsiteY48" fmla="*/ 4691478 h 6858000"/>
              <a:gd name="connsiteX49" fmla="*/ 836680 w 12192000"/>
              <a:gd name="connsiteY49" fmla="*/ 4678162 h 6858000"/>
              <a:gd name="connsiteX50" fmla="*/ 940178 w 12192000"/>
              <a:gd name="connsiteY50" fmla="*/ 4522019 h 6858000"/>
              <a:gd name="connsiteX51" fmla="*/ 940180 w 12192000"/>
              <a:gd name="connsiteY51" fmla="*/ 3519987 h 6858000"/>
              <a:gd name="connsiteX52" fmla="*/ 1020646 w 12192000"/>
              <a:gd name="connsiteY52" fmla="*/ 3519987 h 6858000"/>
              <a:gd name="connsiteX53" fmla="*/ 1020646 w 12192000"/>
              <a:gd name="connsiteY53" fmla="*/ 4567574 h 6858000"/>
              <a:gd name="connsiteX54" fmla="*/ 1020644 w 12192000"/>
              <a:gd name="connsiteY54" fmla="*/ 4567580 h 6858000"/>
              <a:gd name="connsiteX55" fmla="*/ 1020644 w 12192000"/>
              <a:gd name="connsiteY55" fmla="*/ 6224327 h 6858000"/>
              <a:gd name="connsiteX56" fmla="*/ 1159116 w 12192000"/>
              <a:gd name="connsiteY56" fmla="*/ 6433226 h 6858000"/>
              <a:gd name="connsiteX57" fmla="*/ 1247362 w 12192000"/>
              <a:gd name="connsiteY57" fmla="*/ 6451044 h 6858000"/>
              <a:gd name="connsiteX58" fmla="*/ 1335609 w 12192000"/>
              <a:gd name="connsiteY58" fmla="*/ 6433226 h 6858000"/>
              <a:gd name="connsiteX59" fmla="*/ 1474079 w 12192000"/>
              <a:gd name="connsiteY59" fmla="*/ 6224327 h 6858000"/>
              <a:gd name="connsiteX60" fmla="*/ 1474081 w 12192000"/>
              <a:gd name="connsiteY60" fmla="*/ 4590891 h 6858000"/>
              <a:gd name="connsiteX61" fmla="*/ 1573124 w 12192000"/>
              <a:gd name="connsiteY61" fmla="*/ 4590891 h 6858000"/>
              <a:gd name="connsiteX62" fmla="*/ 1573124 w 12192000"/>
              <a:gd name="connsiteY62" fmla="*/ 6224327 h 6858000"/>
              <a:gd name="connsiteX63" fmla="*/ 1711593 w 12192000"/>
              <a:gd name="connsiteY63" fmla="*/ 6433226 h 6858000"/>
              <a:gd name="connsiteX64" fmla="*/ 1799839 w 12192000"/>
              <a:gd name="connsiteY64" fmla="*/ 6451044 h 6858000"/>
              <a:gd name="connsiteX65" fmla="*/ 1888087 w 12192000"/>
              <a:gd name="connsiteY65" fmla="*/ 6433226 h 6858000"/>
              <a:gd name="connsiteX66" fmla="*/ 2026556 w 12192000"/>
              <a:gd name="connsiteY66" fmla="*/ 6224327 h 6858000"/>
              <a:gd name="connsiteX67" fmla="*/ 2026558 w 12192000"/>
              <a:gd name="connsiteY67" fmla="*/ 4567582 h 6858000"/>
              <a:gd name="connsiteX68" fmla="*/ 2026554 w 12192000"/>
              <a:gd name="connsiteY68" fmla="*/ 4567567 h 6858000"/>
              <a:gd name="connsiteX69" fmla="*/ 2026554 w 12192000"/>
              <a:gd name="connsiteY69" fmla="*/ 3519989 h 6858000"/>
              <a:gd name="connsiteX70" fmla="*/ 2107023 w 12192000"/>
              <a:gd name="connsiteY70" fmla="*/ 3519989 h 6858000"/>
              <a:gd name="connsiteX71" fmla="*/ 2107023 w 12192000"/>
              <a:gd name="connsiteY71" fmla="*/ 4522019 h 6858000"/>
              <a:gd name="connsiteX72" fmla="*/ 2210521 w 12192000"/>
              <a:gd name="connsiteY72" fmla="*/ 4678162 h 6858000"/>
              <a:gd name="connsiteX73" fmla="*/ 2276482 w 12192000"/>
              <a:gd name="connsiteY73" fmla="*/ 4691478 h 6858000"/>
              <a:gd name="connsiteX74" fmla="*/ 2342441 w 12192000"/>
              <a:gd name="connsiteY74" fmla="*/ 4678162 h 6858000"/>
              <a:gd name="connsiteX75" fmla="*/ 2445939 w 12192000"/>
              <a:gd name="connsiteY75" fmla="*/ 4522019 h 6858000"/>
              <a:gd name="connsiteX76" fmla="*/ 2445941 w 12192000"/>
              <a:gd name="connsiteY76" fmla="*/ 3291726 h 6858000"/>
              <a:gd name="connsiteX77" fmla="*/ 2438051 w 12192000"/>
              <a:gd name="connsiteY77" fmla="*/ 3252641 h 6858000"/>
              <a:gd name="connsiteX78" fmla="*/ 2445937 w 12192000"/>
              <a:gd name="connsiteY78" fmla="*/ 3213574 h 6858000"/>
              <a:gd name="connsiteX79" fmla="*/ 2445939 w 12192000"/>
              <a:gd name="connsiteY79" fmla="*/ 3213574 h 6858000"/>
              <a:gd name="connsiteX80" fmla="*/ 2139524 w 12192000"/>
              <a:gd name="connsiteY80" fmla="*/ 2907158 h 6858000"/>
              <a:gd name="connsiteX81" fmla="*/ 2026554 w 12192000"/>
              <a:gd name="connsiteY81" fmla="*/ 2907158 h 6858000"/>
              <a:gd name="connsiteX82" fmla="*/ 1020646 w 12192000"/>
              <a:gd name="connsiteY82" fmla="*/ 2907158 h 6858000"/>
              <a:gd name="connsiteX83" fmla="*/ 7277399 w 12192000"/>
              <a:gd name="connsiteY83" fmla="*/ 2031444 h 6858000"/>
              <a:gd name="connsiteX84" fmla="*/ 6875849 w 12192000"/>
              <a:gd name="connsiteY84" fmla="*/ 2432995 h 6858000"/>
              <a:gd name="connsiteX85" fmla="*/ 7277399 w 12192000"/>
              <a:gd name="connsiteY85" fmla="*/ 2834545 h 6858000"/>
              <a:gd name="connsiteX86" fmla="*/ 7678949 w 12192000"/>
              <a:gd name="connsiteY86" fmla="*/ 2432995 h 6858000"/>
              <a:gd name="connsiteX87" fmla="*/ 7277399 w 12192000"/>
              <a:gd name="connsiteY87" fmla="*/ 2031444 h 6858000"/>
              <a:gd name="connsiteX88" fmla="*/ 1523598 w 12192000"/>
              <a:gd name="connsiteY88" fmla="*/ 2031444 h 6858000"/>
              <a:gd name="connsiteX89" fmla="*/ 1122107 w 12192000"/>
              <a:gd name="connsiteY89" fmla="*/ 2432935 h 6858000"/>
              <a:gd name="connsiteX90" fmla="*/ 1523598 w 12192000"/>
              <a:gd name="connsiteY90" fmla="*/ 2834426 h 6858000"/>
              <a:gd name="connsiteX91" fmla="*/ 1925089 w 12192000"/>
              <a:gd name="connsiteY91" fmla="*/ 2432935 h 6858000"/>
              <a:gd name="connsiteX92" fmla="*/ 1523598 w 12192000"/>
              <a:gd name="connsiteY92" fmla="*/ 2031444 h 6858000"/>
              <a:gd name="connsiteX93" fmla="*/ 0 w 12192000"/>
              <a:gd name="connsiteY93" fmla="*/ 0 h 6858000"/>
              <a:gd name="connsiteX94" fmla="*/ 12192000 w 12192000"/>
              <a:gd name="connsiteY94" fmla="*/ 0 h 6858000"/>
              <a:gd name="connsiteX95" fmla="*/ 12192000 w 12192000"/>
              <a:gd name="connsiteY95" fmla="*/ 6858000 h 6858000"/>
              <a:gd name="connsiteX96" fmla="*/ 0 w 12192000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2192000" h="6858000">
                <a:moveTo>
                  <a:pt x="6876793" y="2907660"/>
                </a:moveTo>
                <a:cubicBezTo>
                  <a:pt x="6766174" y="2907660"/>
                  <a:pt x="6671260" y="2974918"/>
                  <a:pt x="6630719" y="3070771"/>
                </a:cubicBezTo>
                <a:lnTo>
                  <a:pt x="6623668" y="3105688"/>
                </a:lnTo>
                <a:lnTo>
                  <a:pt x="6618585" y="3114748"/>
                </a:lnTo>
                <a:lnTo>
                  <a:pt x="6239565" y="4289319"/>
                </a:lnTo>
                <a:cubicBezTo>
                  <a:pt x="6210195" y="4380334"/>
                  <a:pt x="6260169" y="4477926"/>
                  <a:pt x="6351185" y="4507296"/>
                </a:cubicBezTo>
                <a:cubicBezTo>
                  <a:pt x="6442200" y="4536665"/>
                  <a:pt x="6539792" y="4486691"/>
                  <a:pt x="6569162" y="4395676"/>
                </a:cubicBezTo>
                <a:lnTo>
                  <a:pt x="6876970" y="3441786"/>
                </a:lnTo>
                <a:lnTo>
                  <a:pt x="6948112" y="3441786"/>
                </a:lnTo>
                <a:lnTo>
                  <a:pt x="6434255" y="5004134"/>
                </a:lnTo>
                <a:lnTo>
                  <a:pt x="6875851" y="5004134"/>
                </a:lnTo>
                <a:lnTo>
                  <a:pt x="6875851" y="6273936"/>
                </a:lnTo>
                <a:cubicBezTo>
                  <a:pt x="6875851" y="6347297"/>
                  <a:pt x="6920453" y="6410239"/>
                  <a:pt x="6984019" y="6437126"/>
                </a:cubicBezTo>
                <a:lnTo>
                  <a:pt x="7052957" y="6451042"/>
                </a:lnTo>
                <a:lnTo>
                  <a:pt x="7052955" y="6451044"/>
                </a:lnTo>
                <a:lnTo>
                  <a:pt x="7052958" y="6451044"/>
                </a:lnTo>
                <a:lnTo>
                  <a:pt x="7052957" y="6451042"/>
                </a:lnTo>
                <a:lnTo>
                  <a:pt x="7121894" y="6437126"/>
                </a:lnTo>
                <a:cubicBezTo>
                  <a:pt x="7185460" y="6410239"/>
                  <a:pt x="7230064" y="6347297"/>
                  <a:pt x="7230064" y="6273936"/>
                </a:cubicBezTo>
                <a:lnTo>
                  <a:pt x="7230064" y="5004134"/>
                </a:lnTo>
                <a:lnTo>
                  <a:pt x="7365337" y="5004134"/>
                </a:lnTo>
                <a:lnTo>
                  <a:pt x="7365337" y="6273936"/>
                </a:lnTo>
                <a:cubicBezTo>
                  <a:pt x="7365337" y="6347297"/>
                  <a:pt x="7409941" y="6410239"/>
                  <a:pt x="7473507" y="6437126"/>
                </a:cubicBezTo>
                <a:lnTo>
                  <a:pt x="7542445" y="6451042"/>
                </a:lnTo>
                <a:lnTo>
                  <a:pt x="7542443" y="6451044"/>
                </a:lnTo>
                <a:lnTo>
                  <a:pt x="7542447" y="6451044"/>
                </a:lnTo>
                <a:lnTo>
                  <a:pt x="7542445" y="6451042"/>
                </a:lnTo>
                <a:lnTo>
                  <a:pt x="7611383" y="6437126"/>
                </a:lnTo>
                <a:cubicBezTo>
                  <a:pt x="7674949" y="6410239"/>
                  <a:pt x="7719553" y="6347297"/>
                  <a:pt x="7719553" y="6273936"/>
                </a:cubicBezTo>
                <a:lnTo>
                  <a:pt x="7719553" y="5004134"/>
                </a:lnTo>
                <a:lnTo>
                  <a:pt x="8127444" y="5004134"/>
                </a:lnTo>
                <a:lnTo>
                  <a:pt x="7613587" y="3441786"/>
                </a:lnTo>
                <a:lnTo>
                  <a:pt x="7697223" y="3441786"/>
                </a:lnTo>
                <a:lnTo>
                  <a:pt x="7702984" y="3440622"/>
                </a:lnTo>
                <a:lnTo>
                  <a:pt x="8024539" y="4417888"/>
                </a:lnTo>
                <a:cubicBezTo>
                  <a:pt x="8054430" y="4508733"/>
                  <a:pt x="8152307" y="4558144"/>
                  <a:pt x="8243152" y="4528253"/>
                </a:cubicBezTo>
                <a:cubicBezTo>
                  <a:pt x="8333997" y="4498362"/>
                  <a:pt x="8383411" y="4400487"/>
                  <a:pt x="8353519" y="4309640"/>
                </a:cubicBezTo>
                <a:lnTo>
                  <a:pt x="7967764" y="3137263"/>
                </a:lnTo>
                <a:lnTo>
                  <a:pt x="7950645" y="3107162"/>
                </a:lnTo>
                <a:lnTo>
                  <a:pt x="7943299" y="3070771"/>
                </a:lnTo>
                <a:cubicBezTo>
                  <a:pt x="7902756" y="2974918"/>
                  <a:pt x="7807844" y="2907660"/>
                  <a:pt x="7697223" y="2907660"/>
                </a:cubicBezTo>
                <a:close/>
                <a:moveTo>
                  <a:pt x="907677" y="2907158"/>
                </a:moveTo>
                <a:cubicBezTo>
                  <a:pt x="780755" y="2907158"/>
                  <a:pt x="671857" y="2984326"/>
                  <a:pt x="625340" y="3094303"/>
                </a:cubicBezTo>
                <a:lnTo>
                  <a:pt x="601261" y="3213574"/>
                </a:lnTo>
                <a:lnTo>
                  <a:pt x="609150" y="3252649"/>
                </a:lnTo>
                <a:lnTo>
                  <a:pt x="601261" y="3291724"/>
                </a:lnTo>
                <a:lnTo>
                  <a:pt x="601261" y="4522019"/>
                </a:lnTo>
                <a:cubicBezTo>
                  <a:pt x="601261" y="4592210"/>
                  <a:pt x="643937" y="4652436"/>
                  <a:pt x="704759" y="4678162"/>
                </a:cubicBezTo>
                <a:lnTo>
                  <a:pt x="770719" y="4691478"/>
                </a:lnTo>
                <a:lnTo>
                  <a:pt x="836680" y="4678162"/>
                </a:lnTo>
                <a:cubicBezTo>
                  <a:pt x="897502" y="4652436"/>
                  <a:pt x="940178" y="4592210"/>
                  <a:pt x="940178" y="4522019"/>
                </a:cubicBezTo>
                <a:lnTo>
                  <a:pt x="940180" y="3519987"/>
                </a:lnTo>
                <a:lnTo>
                  <a:pt x="1020646" y="3519987"/>
                </a:lnTo>
                <a:lnTo>
                  <a:pt x="1020646" y="4567574"/>
                </a:lnTo>
                <a:lnTo>
                  <a:pt x="1020644" y="4567580"/>
                </a:lnTo>
                <a:lnTo>
                  <a:pt x="1020644" y="6224327"/>
                </a:lnTo>
                <a:cubicBezTo>
                  <a:pt x="1020644" y="6318235"/>
                  <a:pt x="1077742" y="6398809"/>
                  <a:pt x="1159116" y="6433226"/>
                </a:cubicBezTo>
                <a:lnTo>
                  <a:pt x="1247362" y="6451044"/>
                </a:lnTo>
                <a:lnTo>
                  <a:pt x="1335609" y="6433226"/>
                </a:lnTo>
                <a:cubicBezTo>
                  <a:pt x="1416981" y="6398809"/>
                  <a:pt x="1474079" y="6318235"/>
                  <a:pt x="1474079" y="6224327"/>
                </a:cubicBezTo>
                <a:lnTo>
                  <a:pt x="1474081" y="4590891"/>
                </a:lnTo>
                <a:lnTo>
                  <a:pt x="1573124" y="4590891"/>
                </a:lnTo>
                <a:lnTo>
                  <a:pt x="1573124" y="6224327"/>
                </a:lnTo>
                <a:cubicBezTo>
                  <a:pt x="1573124" y="6318235"/>
                  <a:pt x="1630220" y="6398809"/>
                  <a:pt x="1711593" y="6433226"/>
                </a:cubicBezTo>
                <a:lnTo>
                  <a:pt x="1799839" y="6451044"/>
                </a:lnTo>
                <a:lnTo>
                  <a:pt x="1888087" y="6433226"/>
                </a:lnTo>
                <a:cubicBezTo>
                  <a:pt x="1969458" y="6398809"/>
                  <a:pt x="2026556" y="6318235"/>
                  <a:pt x="2026556" y="6224327"/>
                </a:cubicBezTo>
                <a:lnTo>
                  <a:pt x="2026558" y="4567582"/>
                </a:lnTo>
                <a:lnTo>
                  <a:pt x="2026554" y="4567567"/>
                </a:lnTo>
                <a:lnTo>
                  <a:pt x="2026554" y="3519989"/>
                </a:lnTo>
                <a:lnTo>
                  <a:pt x="2107023" y="3519989"/>
                </a:lnTo>
                <a:lnTo>
                  <a:pt x="2107023" y="4522019"/>
                </a:lnTo>
                <a:cubicBezTo>
                  <a:pt x="2107023" y="4592210"/>
                  <a:pt x="2149699" y="4652436"/>
                  <a:pt x="2210521" y="4678162"/>
                </a:cubicBezTo>
                <a:lnTo>
                  <a:pt x="2276482" y="4691478"/>
                </a:lnTo>
                <a:lnTo>
                  <a:pt x="2342441" y="4678162"/>
                </a:lnTo>
                <a:cubicBezTo>
                  <a:pt x="2403263" y="4652436"/>
                  <a:pt x="2445939" y="4592210"/>
                  <a:pt x="2445939" y="4522019"/>
                </a:cubicBezTo>
                <a:lnTo>
                  <a:pt x="2445941" y="3291726"/>
                </a:lnTo>
                <a:lnTo>
                  <a:pt x="2438051" y="3252641"/>
                </a:lnTo>
                <a:lnTo>
                  <a:pt x="2445937" y="3213574"/>
                </a:lnTo>
                <a:lnTo>
                  <a:pt x="2445939" y="3213574"/>
                </a:lnTo>
                <a:cubicBezTo>
                  <a:pt x="2445939" y="3044345"/>
                  <a:pt x="2308753" y="2907158"/>
                  <a:pt x="2139524" y="2907158"/>
                </a:cubicBezTo>
                <a:lnTo>
                  <a:pt x="2026554" y="2907158"/>
                </a:lnTo>
                <a:lnTo>
                  <a:pt x="1020646" y="2907158"/>
                </a:lnTo>
                <a:close/>
                <a:moveTo>
                  <a:pt x="7277399" y="2031444"/>
                </a:moveTo>
                <a:cubicBezTo>
                  <a:pt x="7055629" y="2031444"/>
                  <a:pt x="6875849" y="2211224"/>
                  <a:pt x="6875849" y="2432995"/>
                </a:cubicBezTo>
                <a:cubicBezTo>
                  <a:pt x="6875849" y="2654765"/>
                  <a:pt x="7055629" y="2834545"/>
                  <a:pt x="7277399" y="2834545"/>
                </a:cubicBezTo>
                <a:cubicBezTo>
                  <a:pt x="7499169" y="2834545"/>
                  <a:pt x="7678949" y="2654765"/>
                  <a:pt x="7678949" y="2432995"/>
                </a:cubicBezTo>
                <a:cubicBezTo>
                  <a:pt x="7678949" y="2211224"/>
                  <a:pt x="7499169" y="2031444"/>
                  <a:pt x="7277399" y="2031444"/>
                </a:cubicBezTo>
                <a:close/>
                <a:moveTo>
                  <a:pt x="1523598" y="2031444"/>
                </a:moveTo>
                <a:cubicBezTo>
                  <a:pt x="1301861" y="2031444"/>
                  <a:pt x="1122107" y="2211198"/>
                  <a:pt x="1122107" y="2432935"/>
                </a:cubicBezTo>
                <a:cubicBezTo>
                  <a:pt x="1122107" y="2654673"/>
                  <a:pt x="1301861" y="2834426"/>
                  <a:pt x="1523598" y="2834426"/>
                </a:cubicBezTo>
                <a:cubicBezTo>
                  <a:pt x="1745336" y="2834426"/>
                  <a:pt x="1925089" y="2654673"/>
                  <a:pt x="1925089" y="2432935"/>
                </a:cubicBezTo>
                <a:cubicBezTo>
                  <a:pt x="1925089" y="2211198"/>
                  <a:pt x="1745336" y="2031444"/>
                  <a:pt x="1523598" y="20314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F46BD-7415-4AE9-B19D-A5269C1A9DE2}"/>
              </a:ext>
            </a:extLst>
          </p:cNvPr>
          <p:cNvSpPr txBox="1"/>
          <p:nvPr/>
        </p:nvSpPr>
        <p:spPr>
          <a:xfrm>
            <a:off x="2483476" y="2220126"/>
            <a:ext cx="35250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500" b="1" dirty="0">
                <a:solidFill>
                  <a:schemeClr val="bg1">
                    <a:lumMod val="85000"/>
                  </a:schemeClr>
                </a:solidFill>
                <a:latin typeface="Vazir" pitchFamily="2" charset="-78"/>
                <a:cs typeface="Vazir" pitchFamily="2" charset="-78"/>
              </a:rPr>
              <a:t>۶۹٪</a:t>
            </a:r>
            <a:endParaRPr lang="en-US" sz="11500" b="1" dirty="0">
              <a:solidFill>
                <a:schemeClr val="bg1">
                  <a:lumMod val="8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AE2E1-3F81-4F3E-A3F2-353FCAF4DF36}"/>
              </a:ext>
            </a:extLst>
          </p:cNvPr>
          <p:cNvSpPr txBox="1"/>
          <p:nvPr/>
        </p:nvSpPr>
        <p:spPr>
          <a:xfrm>
            <a:off x="3078508" y="3835261"/>
            <a:ext cx="2335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b="1" dirty="0">
                <a:solidFill>
                  <a:schemeClr val="bg1">
                    <a:lumMod val="85000"/>
                  </a:schemeClr>
                </a:solidFill>
                <a:latin typeface="Vazir" pitchFamily="2" charset="-78"/>
                <a:cs typeface="Vazir" pitchFamily="2" charset="-78"/>
              </a:rPr>
              <a:t>مردان</a:t>
            </a:r>
            <a:endParaRPr lang="en-US" sz="6600" b="1" dirty="0">
              <a:solidFill>
                <a:schemeClr val="bg1">
                  <a:lumMod val="8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A24840-B605-4C57-9A7F-02413C5A4F0F}"/>
              </a:ext>
            </a:extLst>
          </p:cNvPr>
          <p:cNvCxnSpPr/>
          <p:nvPr/>
        </p:nvCxnSpPr>
        <p:spPr>
          <a:xfrm>
            <a:off x="2913509" y="4959461"/>
            <a:ext cx="2835965" cy="0"/>
          </a:xfrm>
          <a:prstGeom prst="line">
            <a:avLst/>
          </a:prstGeom>
          <a:ln w="571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9210FB-23F0-4236-95BB-D6A7DF970505}"/>
              </a:ext>
            </a:extLst>
          </p:cNvPr>
          <p:cNvSpPr txBox="1"/>
          <p:nvPr/>
        </p:nvSpPr>
        <p:spPr>
          <a:xfrm>
            <a:off x="8296127" y="2220126"/>
            <a:ext cx="35250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500" b="1" dirty="0">
                <a:solidFill>
                  <a:schemeClr val="bg1">
                    <a:lumMod val="85000"/>
                  </a:schemeClr>
                </a:solidFill>
                <a:latin typeface="Vazir" pitchFamily="2" charset="-78"/>
                <a:cs typeface="Vazir" pitchFamily="2" charset="-78"/>
              </a:rPr>
              <a:t>۳۱٪</a:t>
            </a:r>
            <a:endParaRPr lang="en-US" sz="11500" b="1" dirty="0">
              <a:solidFill>
                <a:schemeClr val="bg1">
                  <a:lumMod val="8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FAA66-14AA-45AA-82D1-AE9A8CB986BB}"/>
              </a:ext>
            </a:extLst>
          </p:cNvPr>
          <p:cNvSpPr txBox="1"/>
          <p:nvPr/>
        </p:nvSpPr>
        <p:spPr>
          <a:xfrm>
            <a:off x="8317135" y="3855028"/>
            <a:ext cx="3519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b="1" dirty="0">
                <a:solidFill>
                  <a:schemeClr val="bg1">
                    <a:lumMod val="85000"/>
                  </a:schemeClr>
                </a:solidFill>
                <a:latin typeface="Vazir" pitchFamily="2" charset="-78"/>
                <a:cs typeface="Vazir" pitchFamily="2" charset="-78"/>
              </a:rPr>
              <a:t>زنان</a:t>
            </a:r>
            <a:endParaRPr lang="en-US" sz="6600" b="1" dirty="0">
              <a:solidFill>
                <a:schemeClr val="bg1">
                  <a:lumMod val="8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0C1559-66A9-4139-8E16-99BBF8F51BEC}"/>
              </a:ext>
            </a:extLst>
          </p:cNvPr>
          <p:cNvCxnSpPr/>
          <p:nvPr/>
        </p:nvCxnSpPr>
        <p:spPr>
          <a:xfrm>
            <a:off x="8725967" y="4959461"/>
            <a:ext cx="2835965" cy="0"/>
          </a:xfrm>
          <a:prstGeom prst="line">
            <a:avLst/>
          </a:prstGeom>
          <a:ln w="571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212E0B-F3BF-4289-B872-133B25A6B64F}"/>
              </a:ext>
            </a:extLst>
          </p:cNvPr>
          <p:cNvGrpSpPr/>
          <p:nvPr/>
        </p:nvGrpSpPr>
        <p:grpSpPr>
          <a:xfrm>
            <a:off x="3912973" y="642267"/>
            <a:ext cx="4670854" cy="1043574"/>
            <a:chOff x="3311611" y="872927"/>
            <a:chExt cx="4670854" cy="104357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37E95B-FFEC-486F-920B-91FC6D6D2302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7F57B9-4CD9-4796-9B2B-B66583AD29CA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F141B0-57A6-4362-9F95-D017E343D066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332DC7-2E74-4412-B805-B4F1A6DED9C9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8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36AEE6-EDBE-40EC-BBA9-45C14F0A6855}"/>
              </a:ext>
            </a:extLst>
          </p:cNvPr>
          <p:cNvSpPr txBox="1"/>
          <p:nvPr/>
        </p:nvSpPr>
        <p:spPr>
          <a:xfrm>
            <a:off x="10387395" y="1745746"/>
            <a:ext cx="135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۱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65B447-15BE-424E-AA5D-7744EA674AE3}"/>
              </a:ext>
            </a:extLst>
          </p:cNvPr>
          <p:cNvGrpSpPr/>
          <p:nvPr/>
        </p:nvGrpSpPr>
        <p:grpSpPr>
          <a:xfrm>
            <a:off x="6701996" y="2085950"/>
            <a:ext cx="3538152" cy="830997"/>
            <a:chOff x="2236572" y="2187152"/>
            <a:chExt cx="3538152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E5EE67-4EDC-40E1-8F98-8BC2B3224C95}"/>
                </a:ext>
              </a:extLst>
            </p:cNvPr>
            <p:cNvSpPr txBox="1"/>
            <p:nvPr/>
          </p:nvSpPr>
          <p:spPr>
            <a:xfrm>
              <a:off x="2236572" y="2187152"/>
              <a:ext cx="3146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درآمد ویکی‌پدیا و کاربرانش از کجاست؟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22AB88-9997-4B5C-B04C-BF864F23FAE6}"/>
                </a:ext>
              </a:extLst>
            </p:cNvPr>
            <p:cNvSpPr txBox="1"/>
            <p:nvPr/>
          </p:nvSpPr>
          <p:spPr>
            <a:xfrm>
              <a:off x="2236573" y="2548302"/>
              <a:ext cx="3538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9E59E5-CC1F-4D96-94F2-FCBA6E6A9664}"/>
              </a:ext>
            </a:extLst>
          </p:cNvPr>
          <p:cNvSpPr txBox="1"/>
          <p:nvPr/>
        </p:nvSpPr>
        <p:spPr>
          <a:xfrm>
            <a:off x="10387394" y="3581853"/>
            <a:ext cx="135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۲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01BE9-1975-4EF1-8C65-D2C02AA8F224}"/>
              </a:ext>
            </a:extLst>
          </p:cNvPr>
          <p:cNvSpPr txBox="1"/>
          <p:nvPr/>
        </p:nvSpPr>
        <p:spPr>
          <a:xfrm>
            <a:off x="7025336" y="3834794"/>
            <a:ext cx="274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چرا مقاله‌ام حذف شد؟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82E1A-DF52-4BA0-9A44-D7AE9D814DED}"/>
              </a:ext>
            </a:extLst>
          </p:cNvPr>
          <p:cNvSpPr txBox="1"/>
          <p:nvPr/>
        </p:nvSpPr>
        <p:spPr>
          <a:xfrm>
            <a:off x="10387393" y="5307621"/>
            <a:ext cx="135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۳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E717D2-D45B-4202-8FAD-7DA11DF14847}"/>
              </a:ext>
            </a:extLst>
          </p:cNvPr>
          <p:cNvSpPr txBox="1"/>
          <p:nvPr/>
        </p:nvSpPr>
        <p:spPr>
          <a:xfrm>
            <a:off x="6557840" y="5597885"/>
            <a:ext cx="3146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چرا استفاده از القاب ممنوع است؟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5EA7ED-2ED1-438C-A538-417B2AD32696}"/>
              </a:ext>
            </a:extLst>
          </p:cNvPr>
          <p:cNvSpPr txBox="1"/>
          <p:nvPr/>
        </p:nvSpPr>
        <p:spPr>
          <a:xfrm>
            <a:off x="4360906" y="1920770"/>
            <a:ext cx="135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۴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5A411-218B-4EFB-BB26-B41BA1DEA73B}"/>
              </a:ext>
            </a:extLst>
          </p:cNvPr>
          <p:cNvSpPr txBox="1"/>
          <p:nvPr/>
        </p:nvSpPr>
        <p:spPr>
          <a:xfrm>
            <a:off x="578194" y="2046991"/>
            <a:ext cx="260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آیا ویکی‌پدیا در دست حکومت است؟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3938E-4931-47D6-8A5A-97682C7D7773}"/>
              </a:ext>
            </a:extLst>
          </p:cNvPr>
          <p:cNvSpPr txBox="1"/>
          <p:nvPr/>
        </p:nvSpPr>
        <p:spPr>
          <a:xfrm>
            <a:off x="4360906" y="3359203"/>
            <a:ext cx="135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۵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69324F-265D-4986-A8D2-53BF1D1BB971}"/>
              </a:ext>
            </a:extLst>
          </p:cNvPr>
          <p:cNvSpPr txBox="1"/>
          <p:nvPr/>
        </p:nvSpPr>
        <p:spPr>
          <a:xfrm>
            <a:off x="578193" y="3781907"/>
            <a:ext cx="26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سرشناسی یعنی چه؟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F62248-C889-404B-B4A2-B38BFBD94D5D}"/>
              </a:ext>
            </a:extLst>
          </p:cNvPr>
          <p:cNvSpPr txBox="1"/>
          <p:nvPr/>
        </p:nvSpPr>
        <p:spPr>
          <a:xfrm>
            <a:off x="4359878" y="5001656"/>
            <a:ext cx="135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۶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D5ECD9-4B93-458F-9746-7410B4110556}"/>
              </a:ext>
            </a:extLst>
          </p:cNvPr>
          <p:cNvSpPr txBox="1"/>
          <p:nvPr/>
        </p:nvSpPr>
        <p:spPr>
          <a:xfrm>
            <a:off x="445364" y="5231316"/>
            <a:ext cx="26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چطور مدیر بشم؟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68D9D7-09E3-4B14-9972-E2C2168949E8}"/>
              </a:ext>
            </a:extLst>
          </p:cNvPr>
          <p:cNvGrpSpPr/>
          <p:nvPr/>
        </p:nvGrpSpPr>
        <p:grpSpPr>
          <a:xfrm>
            <a:off x="3912973" y="642267"/>
            <a:ext cx="4670854" cy="1043574"/>
            <a:chOff x="3311611" y="872927"/>
            <a:chExt cx="4670854" cy="10435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8EB766-223E-4F68-8221-711F18856BB5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A35A73-D61E-4BA7-A3DF-B6CD7AB3B6BF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6CD0ED-7746-4FF3-B835-C8396AE00E57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562250-2D25-47B6-B8A6-5B6AEA331DED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396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108E2E-294C-41AB-A6C6-B5955D93DAF8}"/>
              </a:ext>
            </a:extLst>
          </p:cNvPr>
          <p:cNvSpPr txBox="1"/>
          <p:nvPr/>
        </p:nvSpPr>
        <p:spPr>
          <a:xfrm>
            <a:off x="979714" y="4543857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Darafshk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F217C-0BC9-427E-A0A8-536DA1CF2662}"/>
              </a:ext>
            </a:extLst>
          </p:cNvPr>
          <p:cNvSpPr txBox="1"/>
          <p:nvPr/>
        </p:nvSpPr>
        <p:spPr>
          <a:xfrm>
            <a:off x="3629784" y="4543857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Darafsh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2F845-5170-474D-8154-423E77CD1EFC}"/>
              </a:ext>
            </a:extLst>
          </p:cNvPr>
          <p:cNvSpPr txBox="1"/>
          <p:nvPr/>
        </p:nvSpPr>
        <p:spPr>
          <a:xfrm>
            <a:off x="6279854" y="4543857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Darafshk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70C68F-828A-455D-A72A-27BBAC5D8E81}"/>
              </a:ext>
            </a:extLst>
          </p:cNvPr>
          <p:cNvSpPr txBox="1"/>
          <p:nvPr/>
        </p:nvSpPr>
        <p:spPr>
          <a:xfrm>
            <a:off x="8929924" y="4543857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rPr>
              <a:t>Darafsh.k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Vazir" pitchFamily="2" charset="-78"/>
              <a:cs typeface="Vazir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B2BFA2-9B4E-454F-9F5C-D6B717C0B554}"/>
              </a:ext>
            </a:extLst>
          </p:cNvPr>
          <p:cNvSpPr/>
          <p:nvPr/>
        </p:nvSpPr>
        <p:spPr>
          <a:xfrm>
            <a:off x="3753155" y="2308656"/>
            <a:ext cx="2090058" cy="20900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D8925B-3B0F-47F0-B553-7060444F708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182" y="2627794"/>
            <a:ext cx="1688795" cy="134869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9140C3D-E833-4176-9287-DAB96CD7F4C4}"/>
              </a:ext>
            </a:extLst>
          </p:cNvPr>
          <p:cNvSpPr/>
          <p:nvPr/>
        </p:nvSpPr>
        <p:spPr>
          <a:xfrm>
            <a:off x="9053295" y="2308656"/>
            <a:ext cx="2090058" cy="20900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9ACD2D-8E94-4C73-9FBD-CCB89E1C02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6246" y="2709919"/>
            <a:ext cx="1451983" cy="115957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204FCF4-C867-4257-802B-FB011701A3A7}"/>
              </a:ext>
            </a:extLst>
          </p:cNvPr>
          <p:cNvSpPr/>
          <p:nvPr/>
        </p:nvSpPr>
        <p:spPr>
          <a:xfrm>
            <a:off x="6403225" y="2308656"/>
            <a:ext cx="2090058" cy="20900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DCA170-2929-4C69-8622-B9C9CE91BF5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45" y="2709919"/>
            <a:ext cx="1287532" cy="128753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399C6FC-E836-4A72-8742-D38E7984CC7A}"/>
              </a:ext>
            </a:extLst>
          </p:cNvPr>
          <p:cNvSpPr/>
          <p:nvPr/>
        </p:nvSpPr>
        <p:spPr>
          <a:xfrm>
            <a:off x="1103085" y="2308656"/>
            <a:ext cx="2090058" cy="20900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zir" pitchFamily="2" charset="-78"/>
              <a:cs typeface="Vazir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7C1C29-4C56-435F-9326-39ED02614E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48" y="2709919"/>
            <a:ext cx="1287532" cy="128753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2E30BD-DFC8-4C4D-A622-328F4E914A1D}"/>
              </a:ext>
            </a:extLst>
          </p:cNvPr>
          <p:cNvGrpSpPr/>
          <p:nvPr/>
        </p:nvGrpSpPr>
        <p:grpSpPr>
          <a:xfrm>
            <a:off x="3912973" y="642267"/>
            <a:ext cx="4670854" cy="1043574"/>
            <a:chOff x="3311611" y="872927"/>
            <a:chExt cx="4670854" cy="10435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3D30F2-7633-403C-AF06-1F463DF155F8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48D3F7-3A52-4CA5-9BB9-D94306298451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EDA5E5-E9A7-494C-9159-2A38FDF2DE78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B5067E-C377-45EE-8819-614DAB8F4EC0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014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7124ED-CD48-4851-B3AC-EA01153B3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78" y="1878237"/>
            <a:ext cx="6140651" cy="40921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5EA3DD-A054-4D0E-9824-47D8642751D9}"/>
              </a:ext>
            </a:extLst>
          </p:cNvPr>
          <p:cNvSpPr/>
          <p:nvPr/>
        </p:nvSpPr>
        <p:spPr>
          <a:xfrm>
            <a:off x="3055826" y="4015393"/>
            <a:ext cx="1952368" cy="1940011"/>
          </a:xfrm>
          <a:prstGeom prst="rect">
            <a:avLst/>
          </a:prstGeom>
          <a:solidFill>
            <a:srgbClr val="20AE97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A14D44-FBD4-4C99-96B1-4852F5249DDD}"/>
              </a:ext>
            </a:extLst>
          </p:cNvPr>
          <p:cNvSpPr/>
          <p:nvPr/>
        </p:nvSpPr>
        <p:spPr>
          <a:xfrm>
            <a:off x="926753" y="402831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A42E1-B068-440C-B2BD-C6F47571E4A7}"/>
              </a:ext>
            </a:extLst>
          </p:cNvPr>
          <p:cNvSpPr txBox="1"/>
          <p:nvPr/>
        </p:nvSpPr>
        <p:spPr>
          <a:xfrm>
            <a:off x="3015046" y="3030564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ویکی</a:t>
            </a:r>
            <a:endParaRPr lang="en-US" sz="2000" b="1" dirty="0"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817F9-0958-4425-9872-48A767A235DF}"/>
              </a:ext>
            </a:extLst>
          </p:cNvPr>
          <p:cNvSpPr txBox="1"/>
          <p:nvPr/>
        </p:nvSpPr>
        <p:spPr>
          <a:xfrm>
            <a:off x="884146" y="5143939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ویکی‌مد</a:t>
            </a:r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ی</a:t>
            </a:r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ا</a:t>
            </a:r>
            <a:endParaRPr lang="en-US" sz="2000" b="1" dirty="0"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4880F5-5AC8-4288-9DDB-830AB97AD742}"/>
              </a:ext>
            </a:extLst>
          </p:cNvPr>
          <p:cNvSpPr txBox="1"/>
          <p:nvPr/>
        </p:nvSpPr>
        <p:spPr>
          <a:xfrm>
            <a:off x="2972125" y="5143939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مدیا ویکی</a:t>
            </a:r>
            <a:endParaRPr lang="en-US" sz="2000" b="1" dirty="0">
              <a:solidFill>
                <a:schemeClr val="bg1"/>
              </a:solidFill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1A3F23-A6C3-4C65-9902-9BC5D80C45D8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B6C228-60AA-44E1-B12A-DE4ABEB968D8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55F3DC-E22D-4CF9-B2F3-1229DAB26252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5D7111-DA94-4FAE-92D6-D9D709DDE831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E9D86F-97B3-439F-80D7-8392BF240A05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AEC720A-84A2-48B3-97ED-02264840D194}"/>
              </a:ext>
            </a:extLst>
          </p:cNvPr>
          <p:cNvSpPr/>
          <p:nvPr/>
        </p:nvSpPr>
        <p:spPr>
          <a:xfrm>
            <a:off x="3089186" y="181922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pic>
        <p:nvPicPr>
          <p:cNvPr id="38" name="Picture 47" descr="Bus">
            <a:extLst>
              <a:ext uri="{FF2B5EF4-FFF2-40B4-BE49-F238E27FC236}">
                <a16:creationId xmlns:a16="http://schemas.microsoft.com/office/drawing/2014/main" id="{EA9B9BB9-16AD-45BE-9D44-1D38D8AA4E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690554" y="2074769"/>
            <a:ext cx="659021" cy="659021"/>
          </a:xfrm>
          <a:prstGeom prst="rect">
            <a:avLst/>
          </a:prstGeom>
        </p:spPr>
      </p:pic>
      <p:pic>
        <p:nvPicPr>
          <p:cNvPr id="40" name="Picture 47">
            <a:extLst>
              <a:ext uri="{FF2B5EF4-FFF2-40B4-BE49-F238E27FC236}">
                <a16:creationId xmlns:a16="http://schemas.microsoft.com/office/drawing/2014/main" id="{4E051E37-28DE-40CA-ABBD-C3DE9E5E475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0553" y="4194819"/>
            <a:ext cx="659021" cy="659021"/>
          </a:xfrm>
          <a:prstGeom prst="rect">
            <a:avLst/>
          </a:prstGeom>
        </p:spPr>
      </p:pic>
      <p:pic>
        <p:nvPicPr>
          <p:cNvPr id="41" name="Picture 47">
            <a:extLst>
              <a:ext uri="{FF2B5EF4-FFF2-40B4-BE49-F238E27FC236}">
                <a16:creationId xmlns:a16="http://schemas.microsoft.com/office/drawing/2014/main" id="{39DFFC25-A280-437F-9089-AF5D384E5D0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575" y="4198830"/>
            <a:ext cx="649803" cy="6590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2C6C8EC-3043-438C-80B0-B8270B4FED30}"/>
              </a:ext>
            </a:extLst>
          </p:cNvPr>
          <p:cNvGrpSpPr/>
          <p:nvPr/>
        </p:nvGrpSpPr>
        <p:grpSpPr>
          <a:xfrm>
            <a:off x="868223" y="3012048"/>
            <a:ext cx="2026508" cy="621298"/>
            <a:chOff x="1005942" y="2210187"/>
            <a:chExt cx="2026508" cy="6212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A98108-632D-409B-A79C-2EE5477E2999}"/>
                </a:ext>
              </a:extLst>
            </p:cNvPr>
            <p:cNvSpPr txBox="1"/>
            <p:nvPr/>
          </p:nvSpPr>
          <p:spPr>
            <a:xfrm>
              <a:off x="1005942" y="2210187"/>
              <a:ext cx="202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پدیا</a:t>
              </a:r>
              <a:endParaRPr lang="en-US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213748-1141-4031-A4EB-E04713FF7879}"/>
                </a:ext>
              </a:extLst>
            </p:cNvPr>
            <p:cNvSpPr txBox="1"/>
            <p:nvPr/>
          </p:nvSpPr>
          <p:spPr>
            <a:xfrm>
              <a:off x="1043012" y="2523708"/>
              <a:ext cx="195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E412CC9-6876-4C01-A770-A2DA92E664FD}"/>
              </a:ext>
            </a:extLst>
          </p:cNvPr>
          <p:cNvSpPr/>
          <p:nvPr/>
        </p:nvSpPr>
        <p:spPr>
          <a:xfrm>
            <a:off x="938454" y="181922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pic>
        <p:nvPicPr>
          <p:cNvPr id="27" name="Picture 47" descr="Books on shelf">
            <a:extLst>
              <a:ext uri="{FF2B5EF4-FFF2-40B4-BE49-F238E27FC236}">
                <a16:creationId xmlns:a16="http://schemas.microsoft.com/office/drawing/2014/main" id="{1EE25B20-2219-452E-A8FA-1DB42557C3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573426" y="2074769"/>
            <a:ext cx="659021" cy="6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7124ED-CD48-4851-B3AC-EA01153B3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78" y="1878237"/>
            <a:ext cx="6140651" cy="40921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5EA3DD-A054-4D0E-9824-47D8642751D9}"/>
              </a:ext>
            </a:extLst>
          </p:cNvPr>
          <p:cNvSpPr/>
          <p:nvPr/>
        </p:nvSpPr>
        <p:spPr>
          <a:xfrm>
            <a:off x="951952" y="4013838"/>
            <a:ext cx="1952368" cy="1940011"/>
          </a:xfrm>
          <a:prstGeom prst="rect">
            <a:avLst/>
          </a:prstGeom>
          <a:solidFill>
            <a:srgbClr val="20AE97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A42E1-B068-440C-B2BD-C6F47571E4A7}"/>
              </a:ext>
            </a:extLst>
          </p:cNvPr>
          <p:cNvSpPr txBox="1"/>
          <p:nvPr/>
        </p:nvSpPr>
        <p:spPr>
          <a:xfrm>
            <a:off x="3015046" y="3030564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ویکی</a:t>
            </a:r>
            <a:endParaRPr lang="en-US" sz="2000" b="1" dirty="0"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817F9-0958-4425-9872-48A767A235DF}"/>
              </a:ext>
            </a:extLst>
          </p:cNvPr>
          <p:cNvSpPr txBox="1"/>
          <p:nvPr/>
        </p:nvSpPr>
        <p:spPr>
          <a:xfrm>
            <a:off x="884146" y="5143939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bg1"/>
                </a:solidFill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ویکی‌مدیا</a:t>
            </a:r>
            <a:endParaRPr lang="en-US" sz="2000" b="1" dirty="0">
              <a:solidFill>
                <a:schemeClr val="bg1"/>
              </a:solidFill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1A3F23-A6C3-4C65-9902-9BC5D80C45D8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B6C228-60AA-44E1-B12A-DE4ABEB968D8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55F3DC-E22D-4CF9-B2F3-1229DAB26252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5D7111-DA94-4FAE-92D6-D9D709DDE831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E9D86F-97B3-439F-80D7-8392BF240A05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AEC720A-84A2-48B3-97ED-02264840D194}"/>
              </a:ext>
            </a:extLst>
          </p:cNvPr>
          <p:cNvSpPr/>
          <p:nvPr/>
        </p:nvSpPr>
        <p:spPr>
          <a:xfrm>
            <a:off x="3089186" y="181922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pic>
        <p:nvPicPr>
          <p:cNvPr id="38" name="Picture 47" descr="Bus">
            <a:extLst>
              <a:ext uri="{FF2B5EF4-FFF2-40B4-BE49-F238E27FC236}">
                <a16:creationId xmlns:a16="http://schemas.microsoft.com/office/drawing/2014/main" id="{EA9B9BB9-16AD-45BE-9D44-1D38D8AA4E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690554" y="2074769"/>
            <a:ext cx="659021" cy="659021"/>
          </a:xfrm>
          <a:prstGeom prst="rect">
            <a:avLst/>
          </a:prstGeom>
        </p:spPr>
      </p:pic>
      <p:pic>
        <p:nvPicPr>
          <p:cNvPr id="41" name="Picture 47">
            <a:extLst>
              <a:ext uri="{FF2B5EF4-FFF2-40B4-BE49-F238E27FC236}">
                <a16:creationId xmlns:a16="http://schemas.microsoft.com/office/drawing/2014/main" id="{39DFFC25-A280-437F-9089-AF5D384E5D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575" y="4198830"/>
            <a:ext cx="649803" cy="6590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2C6C8EC-3043-438C-80B0-B8270B4FED30}"/>
              </a:ext>
            </a:extLst>
          </p:cNvPr>
          <p:cNvGrpSpPr/>
          <p:nvPr/>
        </p:nvGrpSpPr>
        <p:grpSpPr>
          <a:xfrm>
            <a:off x="868223" y="3012048"/>
            <a:ext cx="2026508" cy="621298"/>
            <a:chOff x="1005942" y="2210187"/>
            <a:chExt cx="2026508" cy="6212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A98108-632D-409B-A79C-2EE5477E2999}"/>
                </a:ext>
              </a:extLst>
            </p:cNvPr>
            <p:cNvSpPr txBox="1"/>
            <p:nvPr/>
          </p:nvSpPr>
          <p:spPr>
            <a:xfrm>
              <a:off x="1005942" y="2210187"/>
              <a:ext cx="202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latin typeface="Vazir" pitchFamily="2" charset="-78"/>
                  <a:ea typeface="Tahoma" panose="020B0604030504040204" pitchFamily="34" charset="0"/>
                  <a:cs typeface="Vazir" pitchFamily="2" charset="-78"/>
                </a:rPr>
                <a:t>پدیا</a:t>
              </a:r>
              <a:endParaRPr lang="en-US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213748-1141-4031-A4EB-E04713FF7879}"/>
                </a:ext>
              </a:extLst>
            </p:cNvPr>
            <p:cNvSpPr txBox="1"/>
            <p:nvPr/>
          </p:nvSpPr>
          <p:spPr>
            <a:xfrm>
              <a:off x="1043012" y="2523708"/>
              <a:ext cx="195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E412CC9-6876-4C01-A770-A2DA92E664FD}"/>
              </a:ext>
            </a:extLst>
          </p:cNvPr>
          <p:cNvSpPr/>
          <p:nvPr/>
        </p:nvSpPr>
        <p:spPr>
          <a:xfrm>
            <a:off x="938454" y="181922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pic>
        <p:nvPicPr>
          <p:cNvPr id="27" name="Picture 47" descr="Books on shelf">
            <a:extLst>
              <a:ext uri="{FF2B5EF4-FFF2-40B4-BE49-F238E27FC236}">
                <a16:creationId xmlns:a16="http://schemas.microsoft.com/office/drawing/2014/main" id="{1EE25B20-2219-452E-A8FA-1DB42557C3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573426" y="2074769"/>
            <a:ext cx="659021" cy="65902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72A9004-133C-42A4-B770-F2D60241D471}"/>
              </a:ext>
            </a:extLst>
          </p:cNvPr>
          <p:cNvSpPr/>
          <p:nvPr/>
        </p:nvSpPr>
        <p:spPr>
          <a:xfrm>
            <a:off x="3046265" y="4028312"/>
            <a:ext cx="1952368" cy="1940011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arhang" panose="00000500000000000000" pitchFamily="2" charset="-78"/>
              <a:cs typeface="Farhang" panose="000005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94EE7E-C630-462E-8EAB-A3EBB2DCF5C2}"/>
              </a:ext>
            </a:extLst>
          </p:cNvPr>
          <p:cNvSpPr txBox="1"/>
          <p:nvPr/>
        </p:nvSpPr>
        <p:spPr>
          <a:xfrm>
            <a:off x="2972125" y="5143939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atin typeface="Vazir" pitchFamily="2" charset="-78"/>
                <a:ea typeface="Tahoma" panose="020B0604030504040204" pitchFamily="34" charset="0"/>
                <a:cs typeface="Vazir" pitchFamily="2" charset="-78"/>
              </a:rPr>
              <a:t>مدیا ویکی</a:t>
            </a:r>
            <a:endParaRPr lang="en-US" sz="2000" b="1" dirty="0">
              <a:latin typeface="Vazir" pitchFamily="2" charset="-78"/>
              <a:ea typeface="Tahoma" panose="020B0604030504040204" pitchFamily="34" charset="0"/>
              <a:cs typeface="Vazir" pitchFamily="2" charset="-78"/>
            </a:endParaRPr>
          </a:p>
        </p:txBody>
      </p:sp>
      <p:pic>
        <p:nvPicPr>
          <p:cNvPr id="30" name="Picture 47">
            <a:extLst>
              <a:ext uri="{FF2B5EF4-FFF2-40B4-BE49-F238E27FC236}">
                <a16:creationId xmlns:a16="http://schemas.microsoft.com/office/drawing/2014/main" id="{7F08B339-8C08-47F1-B6FF-D199F05B997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0553" y="4194819"/>
            <a:ext cx="659021" cy="6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4AE021-8F3E-4069-AEDF-45EDC8E11679}"/>
              </a:ext>
            </a:extLst>
          </p:cNvPr>
          <p:cNvGrpSpPr/>
          <p:nvPr/>
        </p:nvGrpSpPr>
        <p:grpSpPr>
          <a:xfrm>
            <a:off x="4329708" y="2160487"/>
            <a:ext cx="1729947" cy="1729946"/>
            <a:chOff x="4329708" y="2160487"/>
            <a:chExt cx="1729947" cy="17299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6474FA-71B8-4781-BF87-77A9600B9BA0}"/>
                </a:ext>
              </a:extLst>
            </p:cNvPr>
            <p:cNvGrpSpPr/>
            <p:nvPr/>
          </p:nvGrpSpPr>
          <p:grpSpPr>
            <a:xfrm rot="18900000">
              <a:off x="4329708" y="2160487"/>
              <a:ext cx="1729947" cy="1729946"/>
              <a:chOff x="2755556" y="803189"/>
              <a:chExt cx="1729947" cy="1729946"/>
            </a:xfrm>
            <a:solidFill>
              <a:srgbClr val="20AE97"/>
            </a:solidFill>
          </p:grpSpPr>
          <p:sp>
            <p:nvSpPr>
              <p:cNvPr id="6" name="Teardrop 5">
                <a:extLst>
                  <a:ext uri="{FF2B5EF4-FFF2-40B4-BE49-F238E27FC236}">
                    <a16:creationId xmlns:a16="http://schemas.microsoft.com/office/drawing/2014/main" id="{3AA9491B-288F-40B9-A726-C85F07E20A70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6C897BB2-BB35-4D62-A777-5BF7A4E295A5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F8822B-79A8-464C-84DF-B442FFFA7C37}"/>
                </a:ext>
              </a:extLst>
            </p:cNvPr>
            <p:cNvSpPr txBox="1"/>
            <p:nvPr/>
          </p:nvSpPr>
          <p:spPr>
            <a:xfrm>
              <a:off x="4388353" y="2302184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EE0F91-1011-4E6F-AA34-13815A8500E7}"/>
              </a:ext>
            </a:extLst>
          </p:cNvPr>
          <p:cNvGrpSpPr/>
          <p:nvPr/>
        </p:nvGrpSpPr>
        <p:grpSpPr>
          <a:xfrm>
            <a:off x="6132345" y="2160487"/>
            <a:ext cx="1729946" cy="2942464"/>
            <a:chOff x="6132345" y="2160487"/>
            <a:chExt cx="1729946" cy="29424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DFA6A5-8C06-4846-8659-C05A1A45BF88}"/>
                </a:ext>
              </a:extLst>
            </p:cNvPr>
            <p:cNvGrpSpPr/>
            <p:nvPr/>
          </p:nvGrpSpPr>
          <p:grpSpPr>
            <a:xfrm rot="13500000">
              <a:off x="6132344" y="2160488"/>
              <a:ext cx="1729947" cy="1729946"/>
              <a:chOff x="2755556" y="803189"/>
              <a:chExt cx="1729947" cy="1729946"/>
            </a:xfrm>
            <a:solidFill>
              <a:srgbClr val="ABC570"/>
            </a:solidFill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B8245AF4-742E-4C02-8F57-73268053B70C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6EA2DFC3-9ACE-422F-99E5-7C00B969D07E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EDFFDD-DD1A-41C5-A23C-C95C66B98DB1}"/>
                </a:ext>
              </a:extLst>
            </p:cNvPr>
            <p:cNvSpPr txBox="1"/>
            <p:nvPr/>
          </p:nvSpPr>
          <p:spPr>
            <a:xfrm>
              <a:off x="6190989" y="2302184"/>
              <a:ext cx="161265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O	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2A7E92-0553-465D-8867-601C3C1C93D9}"/>
              </a:ext>
            </a:extLst>
          </p:cNvPr>
          <p:cNvGrpSpPr/>
          <p:nvPr/>
        </p:nvGrpSpPr>
        <p:grpSpPr>
          <a:xfrm>
            <a:off x="4329710" y="3964571"/>
            <a:ext cx="1729946" cy="1729947"/>
            <a:chOff x="4329710" y="3964571"/>
            <a:chExt cx="1729946" cy="17299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83E6F3-53A4-43C5-A76E-C63CCD7E602A}"/>
                </a:ext>
              </a:extLst>
            </p:cNvPr>
            <p:cNvGrpSpPr/>
            <p:nvPr/>
          </p:nvGrpSpPr>
          <p:grpSpPr>
            <a:xfrm rot="13500000">
              <a:off x="4329709" y="3964572"/>
              <a:ext cx="1729947" cy="1729946"/>
              <a:chOff x="2755556" y="803189"/>
              <a:chExt cx="1729947" cy="1729946"/>
            </a:xfrm>
            <a:solidFill>
              <a:srgbClr val="F7AB31"/>
            </a:solidFill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3119E1F5-820A-4B4F-8E6D-218D51B93176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EDD69CE4-17B5-4616-ADF9-126DF3405672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EA949D-AA61-4896-85EB-0AFB47FC8017}"/>
                </a:ext>
              </a:extLst>
            </p:cNvPr>
            <p:cNvSpPr txBox="1"/>
            <p:nvPr/>
          </p:nvSpPr>
          <p:spPr>
            <a:xfrm>
              <a:off x="4388353" y="4106270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204C17-0224-4311-BF82-FE2058572B86}"/>
              </a:ext>
            </a:extLst>
          </p:cNvPr>
          <p:cNvGrpSpPr/>
          <p:nvPr/>
        </p:nvGrpSpPr>
        <p:grpSpPr>
          <a:xfrm>
            <a:off x="6132345" y="3964573"/>
            <a:ext cx="1729947" cy="1729946"/>
            <a:chOff x="6132345" y="3964573"/>
            <a:chExt cx="1729947" cy="17299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94F1F8-4DE4-468A-8CE8-08C52E4CAAF1}"/>
                </a:ext>
              </a:extLst>
            </p:cNvPr>
            <p:cNvGrpSpPr/>
            <p:nvPr/>
          </p:nvGrpSpPr>
          <p:grpSpPr>
            <a:xfrm rot="8100000">
              <a:off x="6132345" y="3964573"/>
              <a:ext cx="1729947" cy="1729946"/>
              <a:chOff x="2755556" y="803189"/>
              <a:chExt cx="1729947" cy="1729946"/>
            </a:xfrm>
            <a:solidFill>
              <a:srgbClr val="CB4D3C"/>
            </a:solidFill>
          </p:grpSpPr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F3E57D9D-5F08-4C93-BA2F-8C977A5543D3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6952BCB0-B104-425E-9AEC-5CAC67088931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040629-ED81-44D0-9E46-79219BF96D2B}"/>
                </a:ext>
              </a:extLst>
            </p:cNvPr>
            <p:cNvSpPr txBox="1"/>
            <p:nvPr/>
          </p:nvSpPr>
          <p:spPr>
            <a:xfrm>
              <a:off x="6190988" y="4106270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A0CD7D4-0901-43A0-BF3C-D0A12586A7B3}"/>
              </a:ext>
            </a:extLst>
          </p:cNvPr>
          <p:cNvSpPr/>
          <p:nvPr/>
        </p:nvSpPr>
        <p:spPr>
          <a:xfrm>
            <a:off x="534813" y="2684392"/>
            <a:ext cx="696684" cy="696684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EFE1A-7FE2-4A1A-9781-98BA13C7DF49}"/>
              </a:ext>
            </a:extLst>
          </p:cNvPr>
          <p:cNvSpPr txBox="1"/>
          <p:nvPr/>
        </p:nvSpPr>
        <p:spPr>
          <a:xfrm>
            <a:off x="1333098" y="2779702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Free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34DA0AC-BDCE-4631-B20B-6834797AA4DD}"/>
              </a:ext>
            </a:extLst>
          </p:cNvPr>
          <p:cNvSpPr/>
          <p:nvPr/>
        </p:nvSpPr>
        <p:spPr>
          <a:xfrm>
            <a:off x="534813" y="4469649"/>
            <a:ext cx="696684" cy="696684"/>
          </a:xfrm>
          <a:prstGeom prst="ellipse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7AC8B-D59B-4F27-9945-EAADAB0A223B}"/>
              </a:ext>
            </a:extLst>
          </p:cNvPr>
          <p:cNvSpPr txBox="1"/>
          <p:nvPr/>
        </p:nvSpPr>
        <p:spPr>
          <a:xfrm>
            <a:off x="1348826" y="460255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Source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240DF5-EC74-4819-BAAF-960B3CC962E1}"/>
              </a:ext>
            </a:extLst>
          </p:cNvPr>
          <p:cNvSpPr/>
          <p:nvPr/>
        </p:nvSpPr>
        <p:spPr>
          <a:xfrm>
            <a:off x="8358012" y="2684392"/>
            <a:ext cx="696684" cy="696684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C26E65-0B68-46FD-A7DC-E270DDF092F4}"/>
              </a:ext>
            </a:extLst>
          </p:cNvPr>
          <p:cNvSpPr txBox="1"/>
          <p:nvPr/>
        </p:nvSpPr>
        <p:spPr>
          <a:xfrm>
            <a:off x="9156297" y="283267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Open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75731F-36C5-4A30-ABD9-A66426EC0B78}"/>
              </a:ext>
            </a:extLst>
          </p:cNvPr>
          <p:cNvSpPr/>
          <p:nvPr/>
        </p:nvSpPr>
        <p:spPr>
          <a:xfrm>
            <a:off x="8358012" y="4469649"/>
            <a:ext cx="696684" cy="69668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C14271-E411-4B8D-8D19-DAC98741CDBD}"/>
              </a:ext>
            </a:extLst>
          </p:cNvPr>
          <p:cNvSpPr txBox="1"/>
          <p:nvPr/>
        </p:nvSpPr>
        <p:spPr>
          <a:xfrm>
            <a:off x="9156297" y="4617936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5D76F-1AF7-43E7-908E-2F336FAF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4" y="2770938"/>
            <a:ext cx="509042" cy="5090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C8347E-5283-4DD9-9BED-140E98B7C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5" y="4624125"/>
            <a:ext cx="410838" cy="4108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CEF6AB0-251C-47E9-8BC9-6448496DA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78" y="2767628"/>
            <a:ext cx="512352" cy="5123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5A15BA-7A8F-441B-970F-5D6F11F44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41" y="4602559"/>
            <a:ext cx="453970" cy="45397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C91ACA0-89FD-48F4-B2C1-702718E62FB6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413A09-B6E3-4971-8037-9B985805FA97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B2C6E6D-3E6A-4C5A-A7D3-F80DD21DE053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9BCBF32-1275-463E-80D7-51F7AF0AC01F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BC59F8-B7DA-4B15-9FAA-C0DA6C11DD79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362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1588 -0.030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0AE9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4AE021-8F3E-4069-AEDF-45EDC8E11679}"/>
              </a:ext>
            </a:extLst>
          </p:cNvPr>
          <p:cNvGrpSpPr/>
          <p:nvPr/>
        </p:nvGrpSpPr>
        <p:grpSpPr>
          <a:xfrm>
            <a:off x="4329708" y="2160487"/>
            <a:ext cx="1729947" cy="1729946"/>
            <a:chOff x="4329708" y="2160487"/>
            <a:chExt cx="1729947" cy="17299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6474FA-71B8-4781-BF87-77A9600B9BA0}"/>
                </a:ext>
              </a:extLst>
            </p:cNvPr>
            <p:cNvGrpSpPr/>
            <p:nvPr/>
          </p:nvGrpSpPr>
          <p:grpSpPr>
            <a:xfrm rot="18900000">
              <a:off x="4329708" y="2160487"/>
              <a:ext cx="1729947" cy="1729946"/>
              <a:chOff x="2755556" y="803189"/>
              <a:chExt cx="1729947" cy="1729946"/>
            </a:xfrm>
            <a:solidFill>
              <a:srgbClr val="20AE97"/>
            </a:solidFill>
          </p:grpSpPr>
          <p:sp>
            <p:nvSpPr>
              <p:cNvPr id="6" name="Teardrop 5">
                <a:extLst>
                  <a:ext uri="{FF2B5EF4-FFF2-40B4-BE49-F238E27FC236}">
                    <a16:creationId xmlns:a16="http://schemas.microsoft.com/office/drawing/2014/main" id="{3AA9491B-288F-40B9-A726-C85F07E20A70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6C897BB2-BB35-4D62-A777-5BF7A4E295A5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F8822B-79A8-464C-84DF-B442FFFA7C37}"/>
                </a:ext>
              </a:extLst>
            </p:cNvPr>
            <p:cNvSpPr txBox="1"/>
            <p:nvPr/>
          </p:nvSpPr>
          <p:spPr>
            <a:xfrm>
              <a:off x="4388353" y="2302184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EE0F91-1011-4E6F-AA34-13815A8500E7}"/>
              </a:ext>
            </a:extLst>
          </p:cNvPr>
          <p:cNvGrpSpPr/>
          <p:nvPr/>
        </p:nvGrpSpPr>
        <p:grpSpPr>
          <a:xfrm>
            <a:off x="6132345" y="2160487"/>
            <a:ext cx="1729946" cy="1729947"/>
            <a:chOff x="6132345" y="2160487"/>
            <a:chExt cx="1729946" cy="17299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DFA6A5-8C06-4846-8659-C05A1A45BF88}"/>
                </a:ext>
              </a:extLst>
            </p:cNvPr>
            <p:cNvGrpSpPr/>
            <p:nvPr/>
          </p:nvGrpSpPr>
          <p:grpSpPr>
            <a:xfrm rot="13500000">
              <a:off x="6132344" y="2160488"/>
              <a:ext cx="1729947" cy="1729946"/>
              <a:chOff x="2755556" y="803189"/>
              <a:chExt cx="1729947" cy="1729946"/>
            </a:xfrm>
            <a:solidFill>
              <a:srgbClr val="ABC570"/>
            </a:solidFill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B8245AF4-742E-4C02-8F57-73268053B70C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6EA2DFC3-9ACE-422F-99E5-7C00B969D07E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EDFFDD-DD1A-41C5-A23C-C95C66B98DB1}"/>
                </a:ext>
              </a:extLst>
            </p:cNvPr>
            <p:cNvSpPr txBox="1"/>
            <p:nvPr/>
          </p:nvSpPr>
          <p:spPr>
            <a:xfrm>
              <a:off x="6190989" y="2302184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2A7E92-0553-465D-8867-601C3C1C93D9}"/>
              </a:ext>
            </a:extLst>
          </p:cNvPr>
          <p:cNvGrpSpPr/>
          <p:nvPr/>
        </p:nvGrpSpPr>
        <p:grpSpPr>
          <a:xfrm>
            <a:off x="4329710" y="3964571"/>
            <a:ext cx="1729946" cy="1729947"/>
            <a:chOff x="4329710" y="3964571"/>
            <a:chExt cx="1729946" cy="17299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83E6F3-53A4-43C5-A76E-C63CCD7E602A}"/>
                </a:ext>
              </a:extLst>
            </p:cNvPr>
            <p:cNvGrpSpPr/>
            <p:nvPr/>
          </p:nvGrpSpPr>
          <p:grpSpPr>
            <a:xfrm rot="13500000">
              <a:off x="4329709" y="3964572"/>
              <a:ext cx="1729947" cy="1729946"/>
              <a:chOff x="2755556" y="803189"/>
              <a:chExt cx="1729947" cy="1729946"/>
            </a:xfrm>
            <a:solidFill>
              <a:srgbClr val="F7AB31"/>
            </a:solidFill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3119E1F5-820A-4B4F-8E6D-218D51B93176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EDD69CE4-17B5-4616-ADF9-126DF3405672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EA949D-AA61-4896-85EB-0AFB47FC8017}"/>
                </a:ext>
              </a:extLst>
            </p:cNvPr>
            <p:cNvSpPr txBox="1"/>
            <p:nvPr/>
          </p:nvSpPr>
          <p:spPr>
            <a:xfrm>
              <a:off x="4388353" y="4106270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204C17-0224-4311-BF82-FE2058572B86}"/>
              </a:ext>
            </a:extLst>
          </p:cNvPr>
          <p:cNvGrpSpPr/>
          <p:nvPr/>
        </p:nvGrpSpPr>
        <p:grpSpPr>
          <a:xfrm>
            <a:off x="6132345" y="3964573"/>
            <a:ext cx="1729947" cy="1729946"/>
            <a:chOff x="6132345" y="3964573"/>
            <a:chExt cx="1729947" cy="17299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94F1F8-4DE4-468A-8CE8-08C52E4CAAF1}"/>
                </a:ext>
              </a:extLst>
            </p:cNvPr>
            <p:cNvGrpSpPr/>
            <p:nvPr/>
          </p:nvGrpSpPr>
          <p:grpSpPr>
            <a:xfrm rot="8100000">
              <a:off x="6132345" y="3964573"/>
              <a:ext cx="1729947" cy="1729946"/>
              <a:chOff x="2755556" y="803189"/>
              <a:chExt cx="1729947" cy="1729946"/>
            </a:xfrm>
            <a:solidFill>
              <a:srgbClr val="CB4D3C"/>
            </a:solidFill>
          </p:grpSpPr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F3E57D9D-5F08-4C93-BA2F-8C977A5543D3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6952BCB0-B104-425E-9AEC-5CAC67088931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040629-ED81-44D0-9E46-79219BF96D2B}"/>
                </a:ext>
              </a:extLst>
            </p:cNvPr>
            <p:cNvSpPr txBox="1"/>
            <p:nvPr/>
          </p:nvSpPr>
          <p:spPr>
            <a:xfrm>
              <a:off x="6190988" y="4106270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A0CD7D4-0901-43A0-BF3C-D0A12586A7B3}"/>
              </a:ext>
            </a:extLst>
          </p:cNvPr>
          <p:cNvSpPr/>
          <p:nvPr/>
        </p:nvSpPr>
        <p:spPr>
          <a:xfrm>
            <a:off x="534813" y="2684392"/>
            <a:ext cx="696684" cy="696684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EFE1A-7FE2-4A1A-9781-98BA13C7DF49}"/>
              </a:ext>
            </a:extLst>
          </p:cNvPr>
          <p:cNvSpPr txBox="1"/>
          <p:nvPr/>
        </p:nvSpPr>
        <p:spPr>
          <a:xfrm>
            <a:off x="1333098" y="282374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Free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34DA0AC-BDCE-4631-B20B-6834797AA4DD}"/>
              </a:ext>
            </a:extLst>
          </p:cNvPr>
          <p:cNvSpPr/>
          <p:nvPr/>
        </p:nvSpPr>
        <p:spPr>
          <a:xfrm>
            <a:off x="534813" y="4469649"/>
            <a:ext cx="696684" cy="696684"/>
          </a:xfrm>
          <a:prstGeom prst="ellipse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7AC8B-D59B-4F27-9945-EAADAB0A223B}"/>
              </a:ext>
            </a:extLst>
          </p:cNvPr>
          <p:cNvSpPr txBox="1"/>
          <p:nvPr/>
        </p:nvSpPr>
        <p:spPr>
          <a:xfrm>
            <a:off x="1333098" y="4617936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Source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240DF5-EC74-4819-BAAF-960B3CC962E1}"/>
              </a:ext>
            </a:extLst>
          </p:cNvPr>
          <p:cNvSpPr/>
          <p:nvPr/>
        </p:nvSpPr>
        <p:spPr>
          <a:xfrm>
            <a:off x="8358012" y="2684392"/>
            <a:ext cx="696684" cy="696684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C26E65-0B68-46FD-A7DC-E270DDF092F4}"/>
              </a:ext>
            </a:extLst>
          </p:cNvPr>
          <p:cNvSpPr txBox="1"/>
          <p:nvPr/>
        </p:nvSpPr>
        <p:spPr>
          <a:xfrm>
            <a:off x="9156297" y="283267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Open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75731F-36C5-4A30-ABD9-A66426EC0B78}"/>
              </a:ext>
            </a:extLst>
          </p:cNvPr>
          <p:cNvSpPr/>
          <p:nvPr/>
        </p:nvSpPr>
        <p:spPr>
          <a:xfrm>
            <a:off x="8358012" y="4469649"/>
            <a:ext cx="696684" cy="69668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C14271-E411-4B8D-8D19-DAC98741CDBD}"/>
              </a:ext>
            </a:extLst>
          </p:cNvPr>
          <p:cNvSpPr txBox="1"/>
          <p:nvPr/>
        </p:nvSpPr>
        <p:spPr>
          <a:xfrm>
            <a:off x="9156297" y="462948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5D76F-1AF7-43E7-908E-2F336FAF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4" y="2770938"/>
            <a:ext cx="509042" cy="5090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C8347E-5283-4DD9-9BED-140E98B7C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5" y="4624125"/>
            <a:ext cx="410838" cy="4108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CEF6AB0-251C-47E9-8BC9-6448496DA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78" y="2767628"/>
            <a:ext cx="512352" cy="5123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5A15BA-7A8F-441B-970F-5D6F11F44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41" y="4602559"/>
            <a:ext cx="453970" cy="45397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AE00DB1-2C3D-4E0A-8DC9-5B7998BF9A59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1D3CBF9-D0E1-4809-9B42-5A0627F00EDA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59AD1D-3629-4A43-82DA-AC3E0FE57B12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8FD004-8A46-48F6-A5AF-59BE13B8E3FD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5A7B693-A371-4B6A-A3F2-40185A244293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2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1432 -0.029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BC57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4AE021-8F3E-4069-AEDF-45EDC8E11679}"/>
              </a:ext>
            </a:extLst>
          </p:cNvPr>
          <p:cNvGrpSpPr/>
          <p:nvPr/>
        </p:nvGrpSpPr>
        <p:grpSpPr>
          <a:xfrm>
            <a:off x="4329708" y="2160487"/>
            <a:ext cx="1729947" cy="1729946"/>
            <a:chOff x="4329708" y="2160487"/>
            <a:chExt cx="1729947" cy="17299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6474FA-71B8-4781-BF87-77A9600B9BA0}"/>
                </a:ext>
              </a:extLst>
            </p:cNvPr>
            <p:cNvGrpSpPr/>
            <p:nvPr/>
          </p:nvGrpSpPr>
          <p:grpSpPr>
            <a:xfrm rot="18900000">
              <a:off x="4329708" y="2160487"/>
              <a:ext cx="1729947" cy="1729946"/>
              <a:chOff x="2755556" y="803189"/>
              <a:chExt cx="1729947" cy="1729946"/>
            </a:xfrm>
            <a:solidFill>
              <a:srgbClr val="20AE97"/>
            </a:solidFill>
          </p:grpSpPr>
          <p:sp>
            <p:nvSpPr>
              <p:cNvPr id="6" name="Teardrop 5">
                <a:extLst>
                  <a:ext uri="{FF2B5EF4-FFF2-40B4-BE49-F238E27FC236}">
                    <a16:creationId xmlns:a16="http://schemas.microsoft.com/office/drawing/2014/main" id="{3AA9491B-288F-40B9-A726-C85F07E20A70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6C897BB2-BB35-4D62-A777-5BF7A4E295A5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F8822B-79A8-464C-84DF-B442FFFA7C37}"/>
                </a:ext>
              </a:extLst>
            </p:cNvPr>
            <p:cNvSpPr txBox="1"/>
            <p:nvPr/>
          </p:nvSpPr>
          <p:spPr>
            <a:xfrm>
              <a:off x="4388353" y="2302184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EE0F91-1011-4E6F-AA34-13815A8500E7}"/>
              </a:ext>
            </a:extLst>
          </p:cNvPr>
          <p:cNvGrpSpPr/>
          <p:nvPr/>
        </p:nvGrpSpPr>
        <p:grpSpPr>
          <a:xfrm>
            <a:off x="6132345" y="2160487"/>
            <a:ext cx="1729946" cy="1729947"/>
            <a:chOff x="6132345" y="2160487"/>
            <a:chExt cx="1729946" cy="17299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DFA6A5-8C06-4846-8659-C05A1A45BF88}"/>
                </a:ext>
              </a:extLst>
            </p:cNvPr>
            <p:cNvGrpSpPr/>
            <p:nvPr/>
          </p:nvGrpSpPr>
          <p:grpSpPr>
            <a:xfrm rot="13500000">
              <a:off x="6132344" y="2160488"/>
              <a:ext cx="1729947" cy="1729946"/>
              <a:chOff x="2755556" y="803189"/>
              <a:chExt cx="1729947" cy="1729946"/>
            </a:xfrm>
            <a:solidFill>
              <a:srgbClr val="ABC570"/>
            </a:solidFill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B8245AF4-742E-4C02-8F57-73268053B70C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6EA2DFC3-9ACE-422F-99E5-7C00B969D07E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EDFFDD-DD1A-41C5-A23C-C95C66B98DB1}"/>
                </a:ext>
              </a:extLst>
            </p:cNvPr>
            <p:cNvSpPr txBox="1"/>
            <p:nvPr/>
          </p:nvSpPr>
          <p:spPr>
            <a:xfrm>
              <a:off x="6190989" y="2302184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2A7E92-0553-465D-8867-601C3C1C93D9}"/>
              </a:ext>
            </a:extLst>
          </p:cNvPr>
          <p:cNvGrpSpPr/>
          <p:nvPr/>
        </p:nvGrpSpPr>
        <p:grpSpPr>
          <a:xfrm>
            <a:off x="4329710" y="3964571"/>
            <a:ext cx="1729946" cy="1729947"/>
            <a:chOff x="4329710" y="3964571"/>
            <a:chExt cx="1729946" cy="17299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83E6F3-53A4-43C5-A76E-C63CCD7E602A}"/>
                </a:ext>
              </a:extLst>
            </p:cNvPr>
            <p:cNvGrpSpPr/>
            <p:nvPr/>
          </p:nvGrpSpPr>
          <p:grpSpPr>
            <a:xfrm rot="13500000">
              <a:off x="4329709" y="3964572"/>
              <a:ext cx="1729947" cy="1729946"/>
              <a:chOff x="2755556" y="803189"/>
              <a:chExt cx="1729947" cy="1729946"/>
            </a:xfrm>
            <a:solidFill>
              <a:srgbClr val="F7AB31"/>
            </a:solidFill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3119E1F5-820A-4B4F-8E6D-218D51B93176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EDD69CE4-17B5-4616-ADF9-126DF3405672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EA949D-AA61-4896-85EB-0AFB47FC8017}"/>
                </a:ext>
              </a:extLst>
            </p:cNvPr>
            <p:cNvSpPr txBox="1"/>
            <p:nvPr/>
          </p:nvSpPr>
          <p:spPr>
            <a:xfrm>
              <a:off x="4388353" y="4106270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204C17-0224-4311-BF82-FE2058572B86}"/>
              </a:ext>
            </a:extLst>
          </p:cNvPr>
          <p:cNvGrpSpPr/>
          <p:nvPr/>
        </p:nvGrpSpPr>
        <p:grpSpPr>
          <a:xfrm>
            <a:off x="6132345" y="3964573"/>
            <a:ext cx="1729947" cy="1729946"/>
            <a:chOff x="6132345" y="3964573"/>
            <a:chExt cx="1729947" cy="17299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94F1F8-4DE4-468A-8CE8-08C52E4CAAF1}"/>
                </a:ext>
              </a:extLst>
            </p:cNvPr>
            <p:cNvGrpSpPr/>
            <p:nvPr/>
          </p:nvGrpSpPr>
          <p:grpSpPr>
            <a:xfrm rot="8100000">
              <a:off x="6132345" y="3964573"/>
              <a:ext cx="1729947" cy="1729946"/>
              <a:chOff x="2755556" y="803189"/>
              <a:chExt cx="1729947" cy="1729946"/>
            </a:xfrm>
            <a:solidFill>
              <a:srgbClr val="CB4D3C"/>
            </a:solidFill>
          </p:grpSpPr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F3E57D9D-5F08-4C93-BA2F-8C977A5543D3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6952BCB0-B104-425E-9AEC-5CAC67088931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040629-ED81-44D0-9E46-79219BF96D2B}"/>
                </a:ext>
              </a:extLst>
            </p:cNvPr>
            <p:cNvSpPr txBox="1"/>
            <p:nvPr/>
          </p:nvSpPr>
          <p:spPr>
            <a:xfrm>
              <a:off x="6190988" y="4106270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A0CD7D4-0901-43A0-BF3C-D0A12586A7B3}"/>
              </a:ext>
            </a:extLst>
          </p:cNvPr>
          <p:cNvSpPr/>
          <p:nvPr/>
        </p:nvSpPr>
        <p:spPr>
          <a:xfrm>
            <a:off x="534813" y="2684392"/>
            <a:ext cx="696684" cy="696684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EFE1A-7FE2-4A1A-9781-98BA13C7DF49}"/>
              </a:ext>
            </a:extLst>
          </p:cNvPr>
          <p:cNvSpPr txBox="1"/>
          <p:nvPr/>
        </p:nvSpPr>
        <p:spPr>
          <a:xfrm>
            <a:off x="1318581" y="279750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Free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34DA0AC-BDCE-4631-B20B-6834797AA4DD}"/>
              </a:ext>
            </a:extLst>
          </p:cNvPr>
          <p:cNvSpPr/>
          <p:nvPr/>
        </p:nvSpPr>
        <p:spPr>
          <a:xfrm>
            <a:off x="534813" y="4469649"/>
            <a:ext cx="696684" cy="696684"/>
          </a:xfrm>
          <a:prstGeom prst="ellipse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7AC8B-D59B-4F27-9945-EAADAB0A223B}"/>
              </a:ext>
            </a:extLst>
          </p:cNvPr>
          <p:cNvSpPr txBox="1"/>
          <p:nvPr/>
        </p:nvSpPr>
        <p:spPr>
          <a:xfrm>
            <a:off x="1333098" y="4644437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Source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240DF5-EC74-4819-BAAF-960B3CC962E1}"/>
              </a:ext>
            </a:extLst>
          </p:cNvPr>
          <p:cNvSpPr/>
          <p:nvPr/>
        </p:nvSpPr>
        <p:spPr>
          <a:xfrm>
            <a:off x="8358012" y="2684392"/>
            <a:ext cx="696684" cy="696684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C26E65-0B68-46FD-A7DC-E270DDF092F4}"/>
              </a:ext>
            </a:extLst>
          </p:cNvPr>
          <p:cNvSpPr txBox="1"/>
          <p:nvPr/>
        </p:nvSpPr>
        <p:spPr>
          <a:xfrm>
            <a:off x="9156297" y="282374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Open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75731F-36C5-4A30-ABD9-A66426EC0B78}"/>
              </a:ext>
            </a:extLst>
          </p:cNvPr>
          <p:cNvSpPr/>
          <p:nvPr/>
        </p:nvSpPr>
        <p:spPr>
          <a:xfrm>
            <a:off x="8358012" y="4469649"/>
            <a:ext cx="696684" cy="69668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C14271-E411-4B8D-8D19-DAC98741CDBD}"/>
              </a:ext>
            </a:extLst>
          </p:cNvPr>
          <p:cNvSpPr txBox="1"/>
          <p:nvPr/>
        </p:nvSpPr>
        <p:spPr>
          <a:xfrm>
            <a:off x="9172025" y="462948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5D76F-1AF7-43E7-908E-2F336FAF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4" y="2770938"/>
            <a:ext cx="509042" cy="5090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C8347E-5283-4DD9-9BED-140E98B7C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5" y="4624125"/>
            <a:ext cx="410838" cy="4108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CEF6AB0-251C-47E9-8BC9-6448496DA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78" y="2767628"/>
            <a:ext cx="512352" cy="5123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5A15BA-7A8F-441B-970F-5D6F11F44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41" y="4602559"/>
            <a:ext cx="453970" cy="45397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E35D2D7C-6D86-498F-B0A4-B90B93E5EF71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D9D025-C829-4CFE-B4C5-7276D0A51673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E160F09-4B12-45F5-A623-D3DE321593D6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E253A10-E4ED-416C-BA99-DB36A64D6AA9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DC33BF-21F1-4E94-895B-0404A6B62A01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2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1276 0.02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AB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4AE021-8F3E-4069-AEDF-45EDC8E11679}"/>
              </a:ext>
            </a:extLst>
          </p:cNvPr>
          <p:cNvGrpSpPr/>
          <p:nvPr/>
        </p:nvGrpSpPr>
        <p:grpSpPr>
          <a:xfrm>
            <a:off x="4329708" y="2160487"/>
            <a:ext cx="1729947" cy="1729946"/>
            <a:chOff x="4329708" y="2160487"/>
            <a:chExt cx="1729947" cy="17299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6474FA-71B8-4781-BF87-77A9600B9BA0}"/>
                </a:ext>
              </a:extLst>
            </p:cNvPr>
            <p:cNvGrpSpPr/>
            <p:nvPr/>
          </p:nvGrpSpPr>
          <p:grpSpPr>
            <a:xfrm rot="18900000">
              <a:off x="4329708" y="2160487"/>
              <a:ext cx="1729947" cy="1729946"/>
              <a:chOff x="2755556" y="803189"/>
              <a:chExt cx="1729947" cy="1729946"/>
            </a:xfrm>
            <a:solidFill>
              <a:srgbClr val="20AE97"/>
            </a:solidFill>
          </p:grpSpPr>
          <p:sp>
            <p:nvSpPr>
              <p:cNvPr id="6" name="Teardrop 5">
                <a:extLst>
                  <a:ext uri="{FF2B5EF4-FFF2-40B4-BE49-F238E27FC236}">
                    <a16:creationId xmlns:a16="http://schemas.microsoft.com/office/drawing/2014/main" id="{3AA9491B-288F-40B9-A726-C85F07E20A70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6C897BB2-BB35-4D62-A777-5BF7A4E295A5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F8822B-79A8-464C-84DF-B442FFFA7C37}"/>
                </a:ext>
              </a:extLst>
            </p:cNvPr>
            <p:cNvSpPr txBox="1"/>
            <p:nvPr/>
          </p:nvSpPr>
          <p:spPr>
            <a:xfrm>
              <a:off x="4388353" y="2302184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EE0F91-1011-4E6F-AA34-13815A8500E7}"/>
              </a:ext>
            </a:extLst>
          </p:cNvPr>
          <p:cNvGrpSpPr/>
          <p:nvPr/>
        </p:nvGrpSpPr>
        <p:grpSpPr>
          <a:xfrm>
            <a:off x="6132345" y="2160487"/>
            <a:ext cx="1729946" cy="1729947"/>
            <a:chOff x="6132345" y="2160487"/>
            <a:chExt cx="1729946" cy="17299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DFA6A5-8C06-4846-8659-C05A1A45BF88}"/>
                </a:ext>
              </a:extLst>
            </p:cNvPr>
            <p:cNvGrpSpPr/>
            <p:nvPr/>
          </p:nvGrpSpPr>
          <p:grpSpPr>
            <a:xfrm rot="13500000">
              <a:off x="6132344" y="2160488"/>
              <a:ext cx="1729947" cy="1729946"/>
              <a:chOff x="2755556" y="803189"/>
              <a:chExt cx="1729947" cy="1729946"/>
            </a:xfrm>
            <a:solidFill>
              <a:srgbClr val="ABC570"/>
            </a:solidFill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B8245AF4-742E-4C02-8F57-73268053B70C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6EA2DFC3-9ACE-422F-99E5-7C00B969D07E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EDFFDD-DD1A-41C5-A23C-C95C66B98DB1}"/>
                </a:ext>
              </a:extLst>
            </p:cNvPr>
            <p:cNvSpPr txBox="1"/>
            <p:nvPr/>
          </p:nvSpPr>
          <p:spPr>
            <a:xfrm>
              <a:off x="6190989" y="2302184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2A7E92-0553-465D-8867-601C3C1C93D9}"/>
              </a:ext>
            </a:extLst>
          </p:cNvPr>
          <p:cNvGrpSpPr/>
          <p:nvPr/>
        </p:nvGrpSpPr>
        <p:grpSpPr>
          <a:xfrm>
            <a:off x="4329710" y="3964571"/>
            <a:ext cx="1729946" cy="1729947"/>
            <a:chOff x="4329710" y="3964571"/>
            <a:chExt cx="1729946" cy="17299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83E6F3-53A4-43C5-A76E-C63CCD7E602A}"/>
                </a:ext>
              </a:extLst>
            </p:cNvPr>
            <p:cNvGrpSpPr/>
            <p:nvPr/>
          </p:nvGrpSpPr>
          <p:grpSpPr>
            <a:xfrm rot="13500000">
              <a:off x="4329709" y="3964572"/>
              <a:ext cx="1729947" cy="1729946"/>
              <a:chOff x="2755556" y="803189"/>
              <a:chExt cx="1729947" cy="1729946"/>
            </a:xfrm>
            <a:solidFill>
              <a:srgbClr val="F7AB31"/>
            </a:solidFill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3119E1F5-820A-4B4F-8E6D-218D51B93176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EDD69CE4-17B5-4616-ADF9-126DF3405672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EA949D-AA61-4896-85EB-0AFB47FC8017}"/>
                </a:ext>
              </a:extLst>
            </p:cNvPr>
            <p:cNvSpPr txBox="1"/>
            <p:nvPr/>
          </p:nvSpPr>
          <p:spPr>
            <a:xfrm>
              <a:off x="4388353" y="4106270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204C17-0224-4311-BF82-FE2058572B86}"/>
              </a:ext>
            </a:extLst>
          </p:cNvPr>
          <p:cNvGrpSpPr/>
          <p:nvPr/>
        </p:nvGrpSpPr>
        <p:grpSpPr>
          <a:xfrm>
            <a:off x="6132345" y="3964573"/>
            <a:ext cx="1729947" cy="1729946"/>
            <a:chOff x="6132345" y="3964573"/>
            <a:chExt cx="1729947" cy="17299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94F1F8-4DE4-468A-8CE8-08C52E4CAAF1}"/>
                </a:ext>
              </a:extLst>
            </p:cNvPr>
            <p:cNvGrpSpPr/>
            <p:nvPr/>
          </p:nvGrpSpPr>
          <p:grpSpPr>
            <a:xfrm rot="8100000">
              <a:off x="6132345" y="3964573"/>
              <a:ext cx="1729947" cy="1729946"/>
              <a:chOff x="2755556" y="803189"/>
              <a:chExt cx="1729947" cy="1729946"/>
            </a:xfrm>
            <a:solidFill>
              <a:srgbClr val="CB4D3C"/>
            </a:solidFill>
          </p:grpSpPr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F3E57D9D-5F08-4C93-BA2F-8C977A5543D3}"/>
                  </a:ext>
                </a:extLst>
              </p:cNvPr>
              <p:cNvSpPr/>
              <p:nvPr/>
            </p:nvSpPr>
            <p:spPr>
              <a:xfrm rot="18900000">
                <a:off x="2755557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6952BCB0-B104-425E-9AEC-5CAC67088931}"/>
                  </a:ext>
                </a:extLst>
              </p:cNvPr>
              <p:cNvSpPr/>
              <p:nvPr/>
            </p:nvSpPr>
            <p:spPr>
              <a:xfrm rot="2700000" flipV="1">
                <a:off x="2755556" y="803189"/>
                <a:ext cx="1729946" cy="17299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040629-ED81-44D0-9E46-79219BF96D2B}"/>
                </a:ext>
              </a:extLst>
            </p:cNvPr>
            <p:cNvSpPr txBox="1"/>
            <p:nvPr/>
          </p:nvSpPr>
          <p:spPr>
            <a:xfrm>
              <a:off x="6190988" y="4106270"/>
              <a:ext cx="16126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2000505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A0CD7D4-0901-43A0-BF3C-D0A12586A7B3}"/>
              </a:ext>
            </a:extLst>
          </p:cNvPr>
          <p:cNvSpPr/>
          <p:nvPr/>
        </p:nvSpPr>
        <p:spPr>
          <a:xfrm>
            <a:off x="534813" y="2684392"/>
            <a:ext cx="696684" cy="696684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EFE1A-7FE2-4A1A-9781-98BA13C7DF49}"/>
              </a:ext>
            </a:extLst>
          </p:cNvPr>
          <p:cNvSpPr txBox="1"/>
          <p:nvPr/>
        </p:nvSpPr>
        <p:spPr>
          <a:xfrm>
            <a:off x="1333098" y="2802771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Free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34DA0AC-BDCE-4631-B20B-6834797AA4DD}"/>
              </a:ext>
            </a:extLst>
          </p:cNvPr>
          <p:cNvSpPr/>
          <p:nvPr/>
        </p:nvSpPr>
        <p:spPr>
          <a:xfrm>
            <a:off x="534813" y="4469649"/>
            <a:ext cx="696684" cy="696684"/>
          </a:xfrm>
          <a:prstGeom prst="ellipse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7AC8B-D59B-4F27-9945-EAADAB0A223B}"/>
              </a:ext>
            </a:extLst>
          </p:cNvPr>
          <p:cNvSpPr txBox="1"/>
          <p:nvPr/>
        </p:nvSpPr>
        <p:spPr>
          <a:xfrm>
            <a:off x="1333098" y="460255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Source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240DF5-EC74-4819-BAAF-960B3CC962E1}"/>
              </a:ext>
            </a:extLst>
          </p:cNvPr>
          <p:cNvSpPr/>
          <p:nvPr/>
        </p:nvSpPr>
        <p:spPr>
          <a:xfrm>
            <a:off x="8358012" y="2684392"/>
            <a:ext cx="696684" cy="696684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C26E65-0B68-46FD-A7DC-E270DDF092F4}"/>
              </a:ext>
            </a:extLst>
          </p:cNvPr>
          <p:cNvSpPr txBox="1"/>
          <p:nvPr/>
        </p:nvSpPr>
        <p:spPr>
          <a:xfrm>
            <a:off x="9156297" y="282374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Open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75731F-36C5-4A30-ABD9-A66426EC0B78}"/>
              </a:ext>
            </a:extLst>
          </p:cNvPr>
          <p:cNvSpPr/>
          <p:nvPr/>
        </p:nvSpPr>
        <p:spPr>
          <a:xfrm>
            <a:off x="8358012" y="4469649"/>
            <a:ext cx="696684" cy="69668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C14271-E411-4B8D-8D19-DAC98741CDBD}"/>
              </a:ext>
            </a:extLst>
          </p:cNvPr>
          <p:cNvSpPr txBox="1"/>
          <p:nvPr/>
        </p:nvSpPr>
        <p:spPr>
          <a:xfrm>
            <a:off x="9156297" y="4629489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2000505000000020004" pitchFamily="2" charset="0"/>
              </a:rPr>
              <a:t>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5D76F-1AF7-43E7-908E-2F336FAF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4" y="2770938"/>
            <a:ext cx="509042" cy="5090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C8347E-5283-4DD9-9BED-140E98B7C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5" y="4624125"/>
            <a:ext cx="410838" cy="4108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CEF6AB0-251C-47E9-8BC9-6448496DA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78" y="2767628"/>
            <a:ext cx="512352" cy="5123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5A15BA-7A8F-441B-970F-5D6F11F44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41" y="4602559"/>
            <a:ext cx="453970" cy="45397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7B650D1-7E97-4A43-A625-AAD1D56ECCF3}"/>
              </a:ext>
            </a:extLst>
          </p:cNvPr>
          <p:cNvGrpSpPr/>
          <p:nvPr/>
        </p:nvGrpSpPr>
        <p:grpSpPr>
          <a:xfrm>
            <a:off x="3760573" y="489867"/>
            <a:ext cx="4670854" cy="1043574"/>
            <a:chOff x="3311611" y="872927"/>
            <a:chExt cx="4670854" cy="104357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42F76C-44E3-487A-8C03-FAB5688A8DC3}"/>
                </a:ext>
              </a:extLst>
            </p:cNvPr>
            <p:cNvSpPr txBox="1"/>
            <p:nvPr/>
          </p:nvSpPr>
          <p:spPr>
            <a:xfrm>
              <a:off x="3311611" y="963827"/>
              <a:ext cx="4633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ویکی‌پدیا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53F249F-9092-4716-AA4C-09AE6429578C}"/>
                </a:ext>
              </a:extLst>
            </p:cNvPr>
            <p:cNvSpPr/>
            <p:nvPr/>
          </p:nvSpPr>
          <p:spPr>
            <a:xfrm>
              <a:off x="3571103" y="872927"/>
              <a:ext cx="4114800" cy="889686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8514809-D8EF-422C-82BE-B1AC84277AE5}"/>
                </a:ext>
              </a:extLst>
            </p:cNvPr>
            <p:cNvSpPr/>
            <p:nvPr/>
          </p:nvSpPr>
          <p:spPr>
            <a:xfrm>
              <a:off x="4621427" y="1671713"/>
              <a:ext cx="2088292" cy="181800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arhang" panose="00000500000000000000" pitchFamily="2" charset="-78"/>
                <a:cs typeface="Farhang" panose="00000500000000000000" pitchFamily="2" charset="-7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A5CB9E5-7F02-47C6-B45D-5C58990327DB}"/>
                </a:ext>
              </a:extLst>
            </p:cNvPr>
            <p:cNvSpPr txBox="1"/>
            <p:nvPr/>
          </p:nvSpPr>
          <p:spPr>
            <a:xfrm>
              <a:off x="3348681" y="1608724"/>
              <a:ext cx="4633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itchFamily="2" charset="-78"/>
                  <a:cs typeface="Vazir" pitchFamily="2" charset="-78"/>
                </a:rPr>
                <a:t>دانشنامهٔ آزاد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itchFamily="2" charset="-78"/>
                <a:cs typeface="Vazi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37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1328 0.0231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1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B4D3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8465</TotalTime>
  <Words>511</Words>
  <Application>Microsoft Office PowerPoint</Application>
  <PresentationFormat>Widescreen</PresentationFormat>
  <Paragraphs>237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Farhang</vt:lpstr>
      <vt:lpstr>Helvetica</vt:lpstr>
      <vt:lpstr>Montserrat</vt:lpstr>
      <vt:lpstr>Open Sans</vt:lpstr>
      <vt:lpstr>Tahoma</vt:lpstr>
      <vt:lpstr>Vazir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89</cp:revision>
  <dcterms:created xsi:type="dcterms:W3CDTF">2018-07-16T13:30:23Z</dcterms:created>
  <dcterms:modified xsi:type="dcterms:W3CDTF">2022-01-27T21:00:09Z</dcterms:modified>
</cp:coreProperties>
</file>